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tif" ContentType="image/ti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charts/chart1.xml" ContentType="application/vnd.openxmlformats-officedocument.drawingml.chart+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0"/>
  </p:notesMasterIdLst>
  <p:sldIdLst>
    <p:sldId id="256" r:id="rId2"/>
    <p:sldId id="257" r:id="rId3"/>
    <p:sldId id="537" r:id="rId4"/>
    <p:sldId id="505" r:id="rId5"/>
    <p:sldId id="295" r:id="rId6"/>
    <p:sldId id="539" r:id="rId7"/>
    <p:sldId id="564" r:id="rId8"/>
    <p:sldId id="547" r:id="rId9"/>
    <p:sldId id="543" r:id="rId10"/>
    <p:sldId id="565" r:id="rId11"/>
    <p:sldId id="550" r:id="rId12"/>
    <p:sldId id="566" r:id="rId13"/>
    <p:sldId id="567" r:id="rId14"/>
    <p:sldId id="568" r:id="rId15"/>
    <p:sldId id="572" r:id="rId16"/>
    <p:sldId id="299" r:id="rId17"/>
    <p:sldId id="573" r:id="rId18"/>
    <p:sldId id="574" r:id="rId19"/>
    <p:sldId id="575" r:id="rId20"/>
    <p:sldId id="576" r:id="rId21"/>
    <p:sldId id="577" r:id="rId22"/>
    <p:sldId id="283" r:id="rId23"/>
    <p:sldId id="578" r:id="rId24"/>
    <p:sldId id="258" r:id="rId25"/>
    <p:sldId id="563" r:id="rId26"/>
    <p:sldId id="581" r:id="rId27"/>
    <p:sldId id="262" r:id="rId28"/>
    <p:sldId id="263" r:id="rId29"/>
    <p:sldId id="569" r:id="rId30"/>
    <p:sldId id="571" r:id="rId31"/>
    <p:sldId id="296" r:id="rId32"/>
    <p:sldId id="579" r:id="rId33"/>
    <p:sldId id="580" r:id="rId34"/>
    <p:sldId id="278" r:id="rId35"/>
    <p:sldId id="282" r:id="rId36"/>
    <p:sldId id="279" r:id="rId37"/>
    <p:sldId id="570" r:id="rId38"/>
    <p:sldId id="559" r:id="rId39"/>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1pPr>
    <a:lvl2pPr marL="0" marR="0" indent="457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5pPr>
    <a:lvl6pPr marL="0" marR="0" indent="22860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6pPr>
    <a:lvl7pPr marL="0" marR="0" indent="2743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7pPr>
    <a:lvl8pPr marL="0" marR="0" indent="3200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8pPr>
    <a:lvl9pPr marL="0" marR="0" indent="3657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9pPr>
  </p:defaultTextStyle>
  <p:extLst>
    <p:ext uri="{521415D9-36F7-43E2-AB2F-B90AF26B5E84}">
      <p14:sectionLst xmlns:p14="http://schemas.microsoft.com/office/powerpoint/2010/main">
        <p14:section name="Module 12.1" id="{30005117-0B3B-4001-9D2D-BD4708E9D577}">
          <p14:sldIdLst>
            <p14:sldId id="256"/>
            <p14:sldId id="257"/>
            <p14:sldId id="537"/>
            <p14:sldId id="505"/>
            <p14:sldId id="295"/>
            <p14:sldId id="539"/>
            <p14:sldId id="564"/>
            <p14:sldId id="547"/>
            <p14:sldId id="543"/>
            <p14:sldId id="565"/>
            <p14:sldId id="550"/>
            <p14:sldId id="566"/>
            <p14:sldId id="567"/>
            <p14:sldId id="568"/>
            <p14:sldId id="572"/>
            <p14:sldId id="299"/>
            <p14:sldId id="573"/>
            <p14:sldId id="574"/>
            <p14:sldId id="575"/>
            <p14:sldId id="576"/>
            <p14:sldId id="577"/>
            <p14:sldId id="283"/>
            <p14:sldId id="578"/>
            <p14:sldId id="258"/>
            <p14:sldId id="563"/>
            <p14:sldId id="581"/>
            <p14:sldId id="262"/>
            <p14:sldId id="263"/>
            <p14:sldId id="569"/>
            <p14:sldId id="571"/>
            <p14:sldId id="296"/>
            <p14:sldId id="579"/>
            <p14:sldId id="580"/>
            <p14:sldId id="278"/>
            <p14:sldId id="282"/>
            <p14:sldId id="279"/>
            <p14:sldId id="570"/>
            <p14:sldId id="559"/>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4A8CD5-2546-4E8E-9F94-F5E2366C38B1}" v="7" dt="2024-02-14T20:06:42.226"/>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chemeClr val="accent1"/>
          </a:solidFill>
        </a:fill>
      </a:tcStyle>
    </a:firstCol>
    <a:lastRow>
      <a:tcTxStyle b="on" i="off">
        <a:fontRef idx="major">
          <a:srgbClr val="000000"/>
        </a:fontRef>
        <a:srgbClr val="000000"/>
      </a:tcTxStyle>
      <a:tcStyle>
        <a:tcBdr>
          <a:left>
            <a:ln w="25400" cap="flat">
              <a:noFill/>
              <a:miter lim="400000"/>
            </a:ln>
          </a:left>
          <a:right>
            <a:ln w="25400" cap="flat">
              <a:noFill/>
              <a:miter lim="400000"/>
            </a:ln>
          </a:right>
          <a:top>
            <a:ln w="101600" cap="flat">
              <a:solidFill>
                <a:srgbClr val="000000"/>
              </a:solidFill>
              <a:prstDash val="solid"/>
              <a:round/>
            </a:ln>
          </a:top>
          <a:bottom>
            <a:ln w="50800" cap="flat">
              <a:solidFill>
                <a:srgbClr val="000000"/>
              </a:solidFill>
              <a:prstDash val="solid"/>
              <a:round/>
            </a:ln>
          </a:bottom>
          <a:insideH>
            <a:ln w="25400" cap="flat">
              <a:noFill/>
              <a:miter lim="400000"/>
            </a:ln>
          </a:insideH>
          <a:insideV>
            <a:ln w="25400" cap="flat">
              <a:noFill/>
              <a:miter lim="400000"/>
            </a:ln>
          </a:insideV>
        </a:tcBdr>
        <a:fill>
          <a:solidFill>
            <a:srgbClr val="FFFFFF"/>
          </a:solidFill>
        </a:fill>
      </a:tcStyle>
    </a:lastRow>
    <a:firstRow>
      <a:tcTxStyle b="on" i="off">
        <a:fontRef idx="major">
          <a:srgbClr val="FFFFFF"/>
        </a:fontRef>
        <a:srgbClr val="FFFFFF"/>
      </a:tcTxStyle>
      <a:tcStyle>
        <a:tcBdr>
          <a:left>
            <a:ln w="25400" cap="flat">
              <a:noFill/>
              <a:miter lim="400000"/>
            </a:ln>
          </a:left>
          <a:right>
            <a:ln w="25400" cap="flat">
              <a:noFill/>
              <a:miter lim="400000"/>
            </a:ln>
          </a:right>
          <a:top>
            <a:ln w="50800" cap="flat">
              <a:solidFill>
                <a:srgbClr val="000000"/>
              </a:solidFill>
              <a:prstDash val="solid"/>
              <a:round/>
            </a:ln>
          </a:top>
          <a:bottom>
            <a:ln w="50800" cap="flat">
              <a:solidFill>
                <a:srgbClr val="000000"/>
              </a:solidFill>
              <a:prstDash val="solid"/>
              <a:round/>
            </a:ln>
          </a:bottom>
          <a:insideH>
            <a:ln w="25400" cap="flat">
              <a:noFill/>
              <a:miter lim="400000"/>
            </a:ln>
          </a:insideH>
          <a:insideV>
            <a:ln w="254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1016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lastRow>
    <a:firstRow>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508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748" autoAdjust="0"/>
    <p:restoredTop sz="74725" autoAdjust="0"/>
  </p:normalViewPr>
  <p:slideViewPr>
    <p:cSldViewPr snapToGrid="0">
      <p:cViewPr varScale="1">
        <p:scale>
          <a:sx n="24" d="100"/>
          <a:sy n="24" d="100"/>
        </p:scale>
        <p:origin x="1092" y="68"/>
      </p:cViewPr>
      <p:guideLst/>
    </p:cSldViewPr>
  </p:slideViewPr>
  <p:notesTextViewPr>
    <p:cViewPr>
      <p:scale>
        <a:sx n="1" d="1"/>
        <a:sy n="1" d="1"/>
      </p:scale>
      <p:origin x="0" y="0"/>
    </p:cViewPr>
  </p:notesTextViewPr>
  <p:sorterViewPr>
    <p:cViewPr>
      <p:scale>
        <a:sx n="47" d="100"/>
        <a:sy n="47" d="100"/>
      </p:scale>
      <p:origin x="0" y="-993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45"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microsoft.com/office/2015/10/relationships/revisionInfo" Target="revisionInfo.xml"/><Relationship Id="rId20" Type="http://schemas.openxmlformats.org/officeDocument/2006/relationships/slide" Target="slides/slide19.xml"/><Relationship Id="rId41"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EFF80507-F075-4EB1-9151-C5915D2462E0}"/>
    <pc:docChg chg="undo custSel addSld delSld modSld sldOrd addSection modSection">
      <pc:chgData name="Mitchell Wand" userId="de9b44c55c049659" providerId="LiveId" clId="{EFF80507-F075-4EB1-9151-C5915D2462E0}" dt="2023-02-06T19:17:55.376" v="3345" actId="20577"/>
      <pc:docMkLst>
        <pc:docMk/>
      </pc:docMkLst>
      <pc:sldChg chg="modSp mod">
        <pc:chgData name="Mitchell Wand" userId="de9b44c55c049659" providerId="LiveId" clId="{EFF80507-F075-4EB1-9151-C5915D2462E0}" dt="2023-02-03T19:36:33.549" v="104" actId="1076"/>
        <pc:sldMkLst>
          <pc:docMk/>
          <pc:sldMk cId="0" sldId="256"/>
        </pc:sldMkLst>
        <pc:spChg chg="mod">
          <ac:chgData name="Mitchell Wand" userId="de9b44c55c049659" providerId="LiveId" clId="{EFF80507-F075-4EB1-9151-C5915D2462E0}" dt="2023-02-03T19:36:33.549" v="104" actId="1076"/>
          <ac:spMkLst>
            <pc:docMk/>
            <pc:sldMk cId="0" sldId="256"/>
            <ac:spMk id="137" creationId="{00000000-0000-0000-0000-000000000000}"/>
          </ac:spMkLst>
        </pc:spChg>
      </pc:sldChg>
      <pc:sldChg chg="addSp modSp mod ord modClrScheme chgLayout modNotesTx">
        <pc:chgData name="Mitchell Wand" userId="de9b44c55c049659" providerId="LiveId" clId="{EFF80507-F075-4EB1-9151-C5915D2462E0}" dt="2023-02-06T19:00:48.744" v="2491" actId="20577"/>
        <pc:sldMkLst>
          <pc:docMk/>
          <pc:sldMk cId="0" sldId="258"/>
        </pc:sldMkLst>
        <pc:spChg chg="add mod ord">
          <ac:chgData name="Mitchell Wand" userId="de9b44c55c049659" providerId="LiveId" clId="{EFF80507-F075-4EB1-9151-C5915D2462E0}" dt="2023-02-06T18:53:55.781" v="2406" actId="20577"/>
          <ac:spMkLst>
            <pc:docMk/>
            <pc:sldMk cId="0" sldId="258"/>
            <ac:spMk id="3" creationId="{F7DDB50C-4AAD-4770-3601-8A25BF5E1AF0}"/>
          </ac:spMkLst>
        </pc:spChg>
        <pc:spChg chg="mod">
          <ac:chgData name="Mitchell Wand" userId="de9b44c55c049659" providerId="LiveId" clId="{EFF80507-F075-4EB1-9151-C5915D2462E0}" dt="2023-02-06T17:33:03.875" v="1560" actId="1076"/>
          <ac:spMkLst>
            <pc:docMk/>
            <pc:sldMk cId="0" sldId="258"/>
            <ac:spMk id="145" creationId="{00000000-0000-0000-0000-000000000000}"/>
          </ac:spMkLst>
        </pc:spChg>
        <pc:spChg chg="mod">
          <ac:chgData name="Mitchell Wand" userId="de9b44c55c049659" providerId="LiveId" clId="{EFF80507-F075-4EB1-9151-C5915D2462E0}" dt="2023-02-06T17:28:55.600" v="1200" actId="164"/>
          <ac:spMkLst>
            <pc:docMk/>
            <pc:sldMk cId="0" sldId="258"/>
            <ac:spMk id="146" creationId="{00000000-0000-0000-0000-000000000000}"/>
          </ac:spMkLst>
        </pc:spChg>
        <pc:spChg chg="mod ord">
          <ac:chgData name="Mitchell Wand" userId="de9b44c55c049659" providerId="LiveId" clId="{EFF80507-F075-4EB1-9151-C5915D2462E0}" dt="2023-02-06T18:54:31.530" v="2413" actId="20577"/>
          <ac:spMkLst>
            <pc:docMk/>
            <pc:sldMk cId="0" sldId="258"/>
            <ac:spMk id="147" creationId="{00000000-0000-0000-0000-000000000000}"/>
          </ac:spMkLst>
        </pc:spChg>
        <pc:spChg chg="mod ord">
          <ac:chgData name="Mitchell Wand" userId="de9b44c55c049659" providerId="LiveId" clId="{EFF80507-F075-4EB1-9151-C5915D2462E0}" dt="2023-02-06T17:29:04.041" v="1202" actId="700"/>
          <ac:spMkLst>
            <pc:docMk/>
            <pc:sldMk cId="0" sldId="258"/>
            <ac:spMk id="148" creationId="{00000000-0000-0000-0000-000000000000}"/>
          </ac:spMkLst>
        </pc:spChg>
        <pc:spChg chg="mod">
          <ac:chgData name="Mitchell Wand" userId="de9b44c55c049659" providerId="LiveId" clId="{EFF80507-F075-4EB1-9151-C5915D2462E0}" dt="2023-02-06T17:35:21.881" v="1580" actId="20577"/>
          <ac:spMkLst>
            <pc:docMk/>
            <pc:sldMk cId="0" sldId="258"/>
            <ac:spMk id="149" creationId="{00000000-0000-0000-0000-000000000000}"/>
          </ac:spMkLst>
        </pc:spChg>
        <pc:spChg chg="mod">
          <ac:chgData name="Mitchell Wand" userId="de9b44c55c049659" providerId="LiveId" clId="{EFF80507-F075-4EB1-9151-C5915D2462E0}" dt="2023-02-06T17:35:16.760" v="1579" actId="20577"/>
          <ac:spMkLst>
            <pc:docMk/>
            <pc:sldMk cId="0" sldId="258"/>
            <ac:spMk id="150" creationId="{00000000-0000-0000-0000-000000000000}"/>
          </ac:spMkLst>
        </pc:spChg>
        <pc:spChg chg="mod">
          <ac:chgData name="Mitchell Wand" userId="de9b44c55c049659" providerId="LiveId" clId="{EFF80507-F075-4EB1-9151-C5915D2462E0}" dt="2023-02-06T17:35:44.350" v="1582" actId="1076"/>
          <ac:spMkLst>
            <pc:docMk/>
            <pc:sldMk cId="0" sldId="258"/>
            <ac:spMk id="153" creationId="{00000000-0000-0000-0000-000000000000}"/>
          </ac:spMkLst>
        </pc:spChg>
        <pc:spChg chg="mod">
          <ac:chgData name="Mitchell Wand" userId="de9b44c55c049659" providerId="LiveId" clId="{EFF80507-F075-4EB1-9151-C5915D2462E0}" dt="2023-02-06T17:28:55.600" v="1200" actId="164"/>
          <ac:spMkLst>
            <pc:docMk/>
            <pc:sldMk cId="0" sldId="258"/>
            <ac:spMk id="156" creationId="{00000000-0000-0000-0000-000000000000}"/>
          </ac:spMkLst>
        </pc:spChg>
        <pc:spChg chg="mod">
          <ac:chgData name="Mitchell Wand" userId="de9b44c55c049659" providerId="LiveId" clId="{EFF80507-F075-4EB1-9151-C5915D2462E0}" dt="2023-02-06T17:28:55.600" v="1200" actId="164"/>
          <ac:spMkLst>
            <pc:docMk/>
            <pc:sldMk cId="0" sldId="258"/>
            <ac:spMk id="157" creationId="{00000000-0000-0000-0000-000000000000}"/>
          </ac:spMkLst>
        </pc:spChg>
        <pc:grpChg chg="add mod">
          <ac:chgData name="Mitchell Wand" userId="de9b44c55c049659" providerId="LiveId" clId="{EFF80507-F075-4EB1-9151-C5915D2462E0}" dt="2023-02-06T17:32:51.472" v="1558" actId="14100"/>
          <ac:grpSpMkLst>
            <pc:docMk/>
            <pc:sldMk cId="0" sldId="258"/>
            <ac:grpSpMk id="2" creationId="{3DCC1FC6-956B-DF33-6A3E-B42517693B7A}"/>
          </ac:grpSpMkLst>
        </pc:grpChg>
        <pc:grpChg chg="mod">
          <ac:chgData name="Mitchell Wand" userId="de9b44c55c049659" providerId="LiveId" clId="{EFF80507-F075-4EB1-9151-C5915D2462E0}" dt="2023-02-06T17:28:55.600" v="1200" actId="164"/>
          <ac:grpSpMkLst>
            <pc:docMk/>
            <pc:sldMk cId="0" sldId="258"/>
            <ac:grpSpMk id="152" creationId="{00000000-0000-0000-0000-000000000000}"/>
          </ac:grpSpMkLst>
        </pc:grpChg>
        <pc:grpChg chg="mod">
          <ac:chgData name="Mitchell Wand" userId="de9b44c55c049659" providerId="LiveId" clId="{EFF80507-F075-4EB1-9151-C5915D2462E0}" dt="2023-02-06T17:28:55.600" v="1200" actId="164"/>
          <ac:grpSpMkLst>
            <pc:docMk/>
            <pc:sldMk cId="0" sldId="258"/>
            <ac:grpSpMk id="155" creationId="{00000000-0000-0000-0000-000000000000}"/>
          </ac:grpSpMkLst>
        </pc:grpChg>
        <pc:picChg chg="mod">
          <ac:chgData name="Mitchell Wand" userId="de9b44c55c049659" providerId="LiveId" clId="{EFF80507-F075-4EB1-9151-C5915D2462E0}" dt="2023-02-06T17:35:33.851" v="1581" actId="1076"/>
          <ac:picMkLst>
            <pc:docMk/>
            <pc:sldMk cId="0" sldId="258"/>
            <ac:picMk id="151" creationId="{00000000-0000-0000-0000-000000000000}"/>
          </ac:picMkLst>
        </pc:picChg>
      </pc:sldChg>
      <pc:sldChg chg="modSp del mod ord">
        <pc:chgData name="Mitchell Wand" userId="de9b44c55c049659" providerId="LiveId" clId="{EFF80507-F075-4EB1-9151-C5915D2462E0}" dt="2023-02-06T18:32:59.080" v="1741" actId="2696"/>
        <pc:sldMkLst>
          <pc:docMk/>
          <pc:sldMk cId="0" sldId="259"/>
        </pc:sldMkLst>
        <pc:grpChg chg="mod">
          <ac:chgData name="Mitchell Wand" userId="de9b44c55c049659" providerId="LiveId" clId="{EFF80507-F075-4EB1-9151-C5915D2462E0}" dt="2023-02-06T17:39:08.645" v="1659" actId="1076"/>
          <ac:grpSpMkLst>
            <pc:docMk/>
            <pc:sldMk cId="0" sldId="259"/>
            <ac:grpSpMk id="176" creationId="{00000000-0000-0000-0000-000000000000}"/>
          </ac:grpSpMkLst>
        </pc:grpChg>
      </pc:sldChg>
      <pc:sldChg chg="ord">
        <pc:chgData name="Mitchell Wand" userId="de9b44c55c049659" providerId="LiveId" clId="{EFF80507-F075-4EB1-9151-C5915D2462E0}" dt="2023-02-03T19:29:58.382" v="6"/>
        <pc:sldMkLst>
          <pc:docMk/>
          <pc:sldMk cId="0" sldId="260"/>
        </pc:sldMkLst>
      </pc:sldChg>
      <pc:sldChg chg="addSp modSp mod ord modClrScheme chgLayout">
        <pc:chgData name="Mitchell Wand" userId="de9b44c55c049659" providerId="LiveId" clId="{EFF80507-F075-4EB1-9151-C5915D2462E0}" dt="2023-02-06T18:38:25.457" v="2061" actId="1076"/>
        <pc:sldMkLst>
          <pc:docMk/>
          <pc:sldMk cId="0" sldId="261"/>
        </pc:sldMkLst>
        <pc:spChg chg="add mod ord">
          <ac:chgData name="Mitchell Wand" userId="de9b44c55c049659" providerId="LiveId" clId="{EFF80507-F075-4EB1-9151-C5915D2462E0}" dt="2023-02-06T18:37:32.027" v="2017" actId="20577"/>
          <ac:spMkLst>
            <pc:docMk/>
            <pc:sldMk cId="0" sldId="261"/>
            <ac:spMk id="3" creationId="{2FF818E2-362B-3EC7-B0F9-506464F14694}"/>
          </ac:spMkLst>
        </pc:spChg>
        <pc:spChg chg="mod">
          <ac:chgData name="Mitchell Wand" userId="de9b44c55c049659" providerId="LiveId" clId="{EFF80507-F075-4EB1-9151-C5915D2462E0}" dt="2023-02-06T18:36:19.257" v="1903" actId="164"/>
          <ac:spMkLst>
            <pc:docMk/>
            <pc:sldMk cId="0" sldId="261"/>
            <ac:spMk id="202" creationId="{00000000-0000-0000-0000-000000000000}"/>
          </ac:spMkLst>
        </pc:spChg>
        <pc:spChg chg="mod">
          <ac:chgData name="Mitchell Wand" userId="de9b44c55c049659" providerId="LiveId" clId="{EFF80507-F075-4EB1-9151-C5915D2462E0}" dt="2023-02-06T18:36:19.257" v="1903" actId="164"/>
          <ac:spMkLst>
            <pc:docMk/>
            <pc:sldMk cId="0" sldId="261"/>
            <ac:spMk id="203" creationId="{00000000-0000-0000-0000-000000000000}"/>
          </ac:spMkLst>
        </pc:spChg>
        <pc:spChg chg="mod">
          <ac:chgData name="Mitchell Wand" userId="de9b44c55c049659" providerId="LiveId" clId="{EFF80507-F075-4EB1-9151-C5915D2462E0}" dt="2023-02-06T18:36:19.257" v="1903" actId="164"/>
          <ac:spMkLst>
            <pc:docMk/>
            <pc:sldMk cId="0" sldId="261"/>
            <ac:spMk id="204" creationId="{00000000-0000-0000-0000-000000000000}"/>
          </ac:spMkLst>
        </pc:spChg>
        <pc:spChg chg="mod">
          <ac:chgData name="Mitchell Wand" userId="de9b44c55c049659" providerId="LiveId" clId="{EFF80507-F075-4EB1-9151-C5915D2462E0}" dt="2023-02-06T18:36:19.257" v="1903" actId="164"/>
          <ac:spMkLst>
            <pc:docMk/>
            <pc:sldMk cId="0" sldId="261"/>
            <ac:spMk id="205" creationId="{00000000-0000-0000-0000-000000000000}"/>
          </ac:spMkLst>
        </pc:spChg>
        <pc:spChg chg="mod">
          <ac:chgData name="Mitchell Wand" userId="de9b44c55c049659" providerId="LiveId" clId="{EFF80507-F075-4EB1-9151-C5915D2462E0}" dt="2023-02-06T18:36:19.257" v="1903" actId="164"/>
          <ac:spMkLst>
            <pc:docMk/>
            <pc:sldMk cId="0" sldId="261"/>
            <ac:spMk id="206" creationId="{00000000-0000-0000-0000-000000000000}"/>
          </ac:spMkLst>
        </pc:spChg>
        <pc:spChg chg="mod ord">
          <ac:chgData name="Mitchell Wand" userId="de9b44c55c049659" providerId="LiveId" clId="{EFF80507-F075-4EB1-9151-C5915D2462E0}" dt="2023-02-06T18:38:11.829" v="2060" actId="313"/>
          <ac:spMkLst>
            <pc:docMk/>
            <pc:sldMk cId="0" sldId="261"/>
            <ac:spMk id="207" creationId="{00000000-0000-0000-0000-000000000000}"/>
          </ac:spMkLst>
        </pc:spChg>
        <pc:spChg chg="mod ord">
          <ac:chgData name="Mitchell Wand" userId="de9b44c55c049659" providerId="LiveId" clId="{EFF80507-F075-4EB1-9151-C5915D2462E0}" dt="2023-02-06T18:36:32.262" v="1905" actId="700"/>
          <ac:spMkLst>
            <pc:docMk/>
            <pc:sldMk cId="0" sldId="261"/>
            <ac:spMk id="208" creationId="{00000000-0000-0000-0000-000000000000}"/>
          </ac:spMkLst>
        </pc:spChg>
        <pc:spChg chg="mod">
          <ac:chgData name="Mitchell Wand" userId="de9b44c55c049659" providerId="LiveId" clId="{EFF80507-F075-4EB1-9151-C5915D2462E0}" dt="2023-02-06T18:36:19.257" v="1903" actId="164"/>
          <ac:spMkLst>
            <pc:docMk/>
            <pc:sldMk cId="0" sldId="261"/>
            <ac:spMk id="209" creationId="{00000000-0000-0000-0000-000000000000}"/>
          </ac:spMkLst>
        </pc:spChg>
        <pc:spChg chg="mod">
          <ac:chgData name="Mitchell Wand" userId="de9b44c55c049659" providerId="LiveId" clId="{EFF80507-F075-4EB1-9151-C5915D2462E0}" dt="2023-02-06T18:36:19.257" v="1903" actId="164"/>
          <ac:spMkLst>
            <pc:docMk/>
            <pc:sldMk cId="0" sldId="261"/>
            <ac:spMk id="216" creationId="{00000000-0000-0000-0000-000000000000}"/>
          </ac:spMkLst>
        </pc:spChg>
        <pc:spChg chg="mod">
          <ac:chgData name="Mitchell Wand" userId="de9b44c55c049659" providerId="LiveId" clId="{EFF80507-F075-4EB1-9151-C5915D2462E0}" dt="2023-02-06T18:36:19.257" v="1903" actId="164"/>
          <ac:spMkLst>
            <pc:docMk/>
            <pc:sldMk cId="0" sldId="261"/>
            <ac:spMk id="217" creationId="{00000000-0000-0000-0000-000000000000}"/>
          </ac:spMkLst>
        </pc:spChg>
        <pc:spChg chg="mod">
          <ac:chgData name="Mitchell Wand" userId="de9b44c55c049659" providerId="LiveId" clId="{EFF80507-F075-4EB1-9151-C5915D2462E0}" dt="2023-02-06T18:36:19.257" v="1903" actId="164"/>
          <ac:spMkLst>
            <pc:docMk/>
            <pc:sldMk cId="0" sldId="261"/>
            <ac:spMk id="224" creationId="{00000000-0000-0000-0000-000000000000}"/>
          </ac:spMkLst>
        </pc:spChg>
        <pc:spChg chg="mod">
          <ac:chgData name="Mitchell Wand" userId="de9b44c55c049659" providerId="LiveId" clId="{EFF80507-F075-4EB1-9151-C5915D2462E0}" dt="2023-02-06T18:36:19.257" v="1903" actId="164"/>
          <ac:spMkLst>
            <pc:docMk/>
            <pc:sldMk cId="0" sldId="261"/>
            <ac:spMk id="225" creationId="{00000000-0000-0000-0000-000000000000}"/>
          </ac:spMkLst>
        </pc:spChg>
        <pc:spChg chg="mod">
          <ac:chgData name="Mitchell Wand" userId="de9b44c55c049659" providerId="LiveId" clId="{EFF80507-F075-4EB1-9151-C5915D2462E0}" dt="2023-02-06T18:36:19.257" v="1903" actId="164"/>
          <ac:spMkLst>
            <pc:docMk/>
            <pc:sldMk cId="0" sldId="261"/>
            <ac:spMk id="226" creationId="{00000000-0000-0000-0000-000000000000}"/>
          </ac:spMkLst>
        </pc:spChg>
        <pc:grpChg chg="add mod">
          <ac:chgData name="Mitchell Wand" userId="de9b44c55c049659" providerId="LiveId" clId="{EFF80507-F075-4EB1-9151-C5915D2462E0}" dt="2023-02-06T18:38:25.457" v="2061" actId="1076"/>
          <ac:grpSpMkLst>
            <pc:docMk/>
            <pc:sldMk cId="0" sldId="261"/>
            <ac:grpSpMk id="2" creationId="{2AC5570C-33A3-83A5-7924-11FA77A4EAD2}"/>
          </ac:grpSpMkLst>
        </pc:grpChg>
        <pc:grpChg chg="mod">
          <ac:chgData name="Mitchell Wand" userId="de9b44c55c049659" providerId="LiveId" clId="{EFF80507-F075-4EB1-9151-C5915D2462E0}" dt="2023-02-06T18:36:19.257" v="1903" actId="164"/>
          <ac:grpSpMkLst>
            <pc:docMk/>
            <pc:sldMk cId="0" sldId="261"/>
            <ac:grpSpMk id="212" creationId="{00000000-0000-0000-0000-000000000000}"/>
          </ac:grpSpMkLst>
        </pc:grpChg>
        <pc:grpChg chg="mod">
          <ac:chgData name="Mitchell Wand" userId="de9b44c55c049659" providerId="LiveId" clId="{EFF80507-F075-4EB1-9151-C5915D2462E0}" dt="2023-02-06T18:36:19.257" v="1903" actId="164"/>
          <ac:grpSpMkLst>
            <pc:docMk/>
            <pc:sldMk cId="0" sldId="261"/>
            <ac:grpSpMk id="215" creationId="{00000000-0000-0000-0000-000000000000}"/>
          </ac:grpSpMkLst>
        </pc:grpChg>
        <pc:grpChg chg="mod">
          <ac:chgData name="Mitchell Wand" userId="de9b44c55c049659" providerId="LiveId" clId="{EFF80507-F075-4EB1-9151-C5915D2462E0}" dt="2023-02-06T18:36:19.257" v="1903" actId="164"/>
          <ac:grpSpMkLst>
            <pc:docMk/>
            <pc:sldMk cId="0" sldId="261"/>
            <ac:grpSpMk id="220" creationId="{00000000-0000-0000-0000-000000000000}"/>
          </ac:grpSpMkLst>
        </pc:grpChg>
        <pc:grpChg chg="mod">
          <ac:chgData name="Mitchell Wand" userId="de9b44c55c049659" providerId="LiveId" clId="{EFF80507-F075-4EB1-9151-C5915D2462E0}" dt="2023-02-06T18:36:19.257" v="1903" actId="164"/>
          <ac:grpSpMkLst>
            <pc:docMk/>
            <pc:sldMk cId="0" sldId="261"/>
            <ac:grpSpMk id="223" creationId="{00000000-0000-0000-0000-000000000000}"/>
          </ac:grpSpMkLst>
        </pc:grpChg>
      </pc:sldChg>
      <pc:sldChg chg="modSp mod ord modNotesTx">
        <pc:chgData name="Mitchell Wand" userId="de9b44c55c049659" providerId="LiveId" clId="{EFF80507-F075-4EB1-9151-C5915D2462E0}" dt="2023-02-06T18:40:51.440" v="2083" actId="20577"/>
        <pc:sldMkLst>
          <pc:docMk/>
          <pc:sldMk cId="0" sldId="262"/>
        </pc:sldMkLst>
        <pc:spChg chg="mod">
          <ac:chgData name="Mitchell Wand" userId="de9b44c55c049659" providerId="LiveId" clId="{EFF80507-F075-4EB1-9151-C5915D2462E0}" dt="2023-02-06T18:40:26.154" v="2065" actId="20577"/>
          <ac:spMkLst>
            <pc:docMk/>
            <pc:sldMk cId="0" sldId="262"/>
            <ac:spMk id="232" creationId="{00000000-0000-0000-0000-000000000000}"/>
          </ac:spMkLst>
        </pc:spChg>
      </pc:sldChg>
      <pc:sldChg chg="modSp mod ord">
        <pc:chgData name="Mitchell Wand" userId="de9b44c55c049659" providerId="LiveId" clId="{EFF80507-F075-4EB1-9151-C5915D2462E0}" dt="2023-02-06T18:41:36.807" v="2084" actId="1076"/>
        <pc:sldMkLst>
          <pc:docMk/>
          <pc:sldMk cId="0" sldId="263"/>
        </pc:sldMkLst>
        <pc:spChg chg="mod">
          <ac:chgData name="Mitchell Wand" userId="de9b44c55c049659" providerId="LiveId" clId="{EFF80507-F075-4EB1-9151-C5915D2462E0}" dt="2023-02-06T18:41:36.807" v="2084" actId="1076"/>
          <ac:spMkLst>
            <pc:docMk/>
            <pc:sldMk cId="0" sldId="263"/>
            <ac:spMk id="238" creationId="{00000000-0000-0000-0000-000000000000}"/>
          </ac:spMkLst>
        </pc:spChg>
      </pc:sldChg>
      <pc:sldChg chg="modSp mod ord">
        <pc:chgData name="Mitchell Wand" userId="de9b44c55c049659" providerId="LiveId" clId="{EFF80507-F075-4EB1-9151-C5915D2462E0}" dt="2023-02-06T18:47:38.446" v="2232" actId="20577"/>
        <pc:sldMkLst>
          <pc:docMk/>
          <pc:sldMk cId="0" sldId="264"/>
        </pc:sldMkLst>
        <pc:spChg chg="mod">
          <ac:chgData name="Mitchell Wand" userId="de9b44c55c049659" providerId="LiveId" clId="{EFF80507-F075-4EB1-9151-C5915D2462E0}" dt="2023-02-06T18:47:38.446" v="2232" actId="20577"/>
          <ac:spMkLst>
            <pc:docMk/>
            <pc:sldMk cId="0" sldId="264"/>
            <ac:spMk id="247" creationId="{00000000-0000-0000-0000-000000000000}"/>
          </ac:spMkLst>
        </pc:spChg>
      </pc:sldChg>
      <pc:sldChg chg="modSp mod ord">
        <pc:chgData name="Mitchell Wand" userId="de9b44c55c049659" providerId="LiveId" clId="{EFF80507-F075-4EB1-9151-C5915D2462E0}" dt="2023-02-06T18:45:53.412" v="2132"/>
        <pc:sldMkLst>
          <pc:docMk/>
          <pc:sldMk cId="0" sldId="267"/>
        </pc:sldMkLst>
        <pc:spChg chg="mod">
          <ac:chgData name="Mitchell Wand" userId="de9b44c55c049659" providerId="LiveId" clId="{EFF80507-F075-4EB1-9151-C5915D2462E0}" dt="2023-02-06T18:44:36.598" v="2128" actId="20577"/>
          <ac:spMkLst>
            <pc:docMk/>
            <pc:sldMk cId="0" sldId="267"/>
            <ac:spMk id="327" creationId="{00000000-0000-0000-0000-000000000000}"/>
          </ac:spMkLst>
        </pc:spChg>
      </pc:sldChg>
      <pc:sldChg chg="modSp del mod ord modNotesTx">
        <pc:chgData name="Mitchell Wand" userId="de9b44c55c049659" providerId="LiveId" clId="{EFF80507-F075-4EB1-9151-C5915D2462E0}" dt="2023-02-06T19:17:55.376" v="3345" actId="20577"/>
        <pc:sldMkLst>
          <pc:docMk/>
          <pc:sldMk cId="348441018" sldId="278"/>
        </pc:sldMkLst>
        <pc:spChg chg="mod">
          <ac:chgData name="Mitchell Wand" userId="de9b44c55c049659" providerId="LiveId" clId="{EFF80507-F075-4EB1-9151-C5915D2462E0}" dt="2023-02-06T19:15:58.409" v="3110" actId="20577"/>
          <ac:spMkLst>
            <pc:docMk/>
            <pc:sldMk cId="348441018" sldId="278"/>
            <ac:spMk id="430" creationId="{00000000-0000-0000-0000-000000000000}"/>
          </ac:spMkLst>
        </pc:spChg>
        <pc:spChg chg="mod">
          <ac:chgData name="Mitchell Wand" userId="de9b44c55c049659" providerId="LiveId" clId="{EFF80507-F075-4EB1-9151-C5915D2462E0}" dt="2023-02-06T19:16:59.011" v="3233" actId="20577"/>
          <ac:spMkLst>
            <pc:docMk/>
            <pc:sldMk cId="348441018" sldId="278"/>
            <ac:spMk id="431" creationId="{00000000-0000-0000-0000-000000000000}"/>
          </ac:spMkLst>
        </pc:spChg>
      </pc:sldChg>
      <pc:sldChg chg="add">
        <pc:chgData name="Mitchell Wand" userId="de9b44c55c049659" providerId="LiveId" clId="{EFF80507-F075-4EB1-9151-C5915D2462E0}" dt="2023-02-03T19:31:02.836" v="10"/>
        <pc:sldMkLst>
          <pc:docMk/>
          <pc:sldMk cId="243386726" sldId="279"/>
        </pc:sldMkLst>
        <pc:spChg chg="mod">
          <ac:chgData name="Mitchell Wand" userId="de9b44c55c049659" providerId="LiveId" clId="{EFF80507-F075-4EB1-9151-C5915D2462E0}" dt="2023-02-06T19:10:24.401" v="2820" actId="20577"/>
          <ac:spMkLst>
            <pc:docMk/>
            <pc:sldMk cId="243386726" sldId="279"/>
            <ac:spMk id="436" creationId="{00000000-0000-0000-0000-000000000000}"/>
          </ac:spMkLst>
        </pc:spChg>
      </pc:sldChg>
      <pc:sldChg chg="modSp del mod">
        <pc:chgData name="Mitchell Wand" userId="de9b44c55c049659" providerId="LiveId" clId="{EFF80507-F075-4EB1-9151-C5915D2462E0}" dt="2023-02-06T19:12:10.703" v="2889" actId="20577"/>
        <pc:sldMkLst>
          <pc:docMk/>
          <pc:sldMk cId="1355436100" sldId="282"/>
        </pc:sldMkLst>
        <pc:spChg chg="mod">
          <ac:chgData name="Mitchell Wand" userId="de9b44c55c049659" providerId="LiveId" clId="{EFF80507-F075-4EB1-9151-C5915D2462E0}" dt="2023-02-06T19:12:10.703" v="2889" actId="20577"/>
          <ac:spMkLst>
            <pc:docMk/>
            <pc:sldMk cId="1355436100" sldId="282"/>
            <ac:spMk id="461" creationId="{00000000-0000-0000-0000-000000000000}"/>
          </ac:spMkLst>
        </pc:spChg>
      </pc:sldChg>
      <pc:sldChg chg="addSp delSp modSp del mod ord modAnim modNotesTx">
        <pc:chgData name="Mitchell Wand" userId="de9b44c55c049659" providerId="LiveId" clId="{EFF80507-F075-4EB1-9151-C5915D2462E0}" dt="2023-02-06T19:00:02.108" v="2458" actId="20577"/>
        <pc:sldMkLst>
          <pc:docMk/>
          <pc:sldMk cId="269011012" sldId="283"/>
        </pc:sldMkLst>
        <pc:spChg chg="del mod topLvl">
          <ac:chgData name="Mitchell Wand" userId="de9b44c55c049659" providerId="LiveId" clId="{EFF80507-F075-4EB1-9151-C5915D2462E0}" dt="2023-02-06T18:51:17.400" v="2346" actId="478"/>
          <ac:spMkLst>
            <pc:docMk/>
            <pc:sldMk cId="269011012" sldId="283"/>
            <ac:spMk id="3" creationId="{664EDEBF-55AF-BF5A-6219-6E1F0E4F9347}"/>
          </ac:spMkLst>
        </pc:spChg>
        <pc:spChg chg="mod topLvl">
          <ac:chgData name="Mitchell Wand" userId="de9b44c55c049659" providerId="LiveId" clId="{EFF80507-F075-4EB1-9151-C5915D2462E0}" dt="2023-02-06T18:52:37.147" v="2356" actId="692"/>
          <ac:spMkLst>
            <pc:docMk/>
            <pc:sldMk cId="269011012" sldId="283"/>
            <ac:spMk id="4" creationId="{4FFE7312-7478-E45F-EFB5-DA552EC7F5BC}"/>
          </ac:spMkLst>
        </pc:spChg>
        <pc:spChg chg="mod">
          <ac:chgData name="Mitchell Wand" userId="de9b44c55c049659" providerId="LiveId" clId="{EFF80507-F075-4EB1-9151-C5915D2462E0}" dt="2023-02-06T19:00:02.108" v="2458" actId="20577"/>
          <ac:spMkLst>
            <pc:docMk/>
            <pc:sldMk cId="269011012" sldId="283"/>
            <ac:spMk id="480" creationId="{00000000-0000-0000-0000-000000000000}"/>
          </ac:spMkLst>
        </pc:spChg>
        <pc:grpChg chg="add del mod">
          <ac:chgData name="Mitchell Wand" userId="de9b44c55c049659" providerId="LiveId" clId="{EFF80507-F075-4EB1-9151-C5915D2462E0}" dt="2023-02-06T18:50:39.890" v="2290" actId="165"/>
          <ac:grpSpMkLst>
            <pc:docMk/>
            <pc:sldMk cId="269011012" sldId="283"/>
            <ac:grpSpMk id="2" creationId="{B640E0DF-E210-7425-CB9E-68C1F8392B59}"/>
          </ac:grpSpMkLst>
        </pc:grpChg>
        <pc:picChg chg="del">
          <ac:chgData name="Mitchell Wand" userId="de9b44c55c049659" providerId="LiveId" clId="{EFF80507-F075-4EB1-9151-C5915D2462E0}" dt="2023-02-06T18:49:10.094" v="2279" actId="478"/>
          <ac:picMkLst>
            <pc:docMk/>
            <pc:sldMk cId="269011012" sldId="283"/>
            <ac:picMk id="482" creationId="{00000000-0000-0000-0000-000000000000}"/>
          </ac:picMkLst>
        </pc:picChg>
        <pc:cxnChg chg="add mod">
          <ac:chgData name="Mitchell Wand" userId="de9b44c55c049659" providerId="LiveId" clId="{EFF80507-F075-4EB1-9151-C5915D2462E0}" dt="2023-02-06T18:52:15.842" v="2355" actId="692"/>
          <ac:cxnSpMkLst>
            <pc:docMk/>
            <pc:sldMk cId="269011012" sldId="283"/>
            <ac:cxnSpMk id="6" creationId="{39D7E530-2AB9-1F17-27DF-DB9A21F5B588}"/>
          </ac:cxnSpMkLst>
        </pc:cxnChg>
      </pc:sldChg>
      <pc:sldChg chg="modSp del mod">
        <pc:chgData name="Mitchell Wand" userId="de9b44c55c049659" providerId="LiveId" clId="{EFF80507-F075-4EB1-9151-C5915D2462E0}" dt="2023-02-06T19:15:14.956" v="3089"/>
        <pc:sldMkLst>
          <pc:docMk/>
          <pc:sldMk cId="3435050509" sldId="284"/>
        </pc:sldMkLst>
        <pc:spChg chg="mod">
          <ac:chgData name="Mitchell Wand" userId="de9b44c55c049659" providerId="LiveId" clId="{EFF80507-F075-4EB1-9151-C5915D2462E0}" dt="2023-02-06T19:15:14.956" v="3089"/>
          <ac:spMkLst>
            <pc:docMk/>
            <pc:sldMk cId="3435050509" sldId="284"/>
            <ac:spMk id="487" creationId="{00000000-0000-0000-0000-000000000000}"/>
          </ac:spMkLst>
        </pc:spChg>
      </pc:sldChg>
      <pc:sldChg chg="modSp mod">
        <pc:chgData name="Mitchell Wand" userId="de9b44c55c049659" providerId="LiveId" clId="{EFF80507-F075-4EB1-9151-C5915D2462E0}" dt="2023-02-06T17:06:04.783" v="263" actId="20577"/>
        <pc:sldMkLst>
          <pc:docMk/>
          <pc:sldMk cId="423050194" sldId="290"/>
        </pc:sldMkLst>
        <pc:spChg chg="mod">
          <ac:chgData name="Mitchell Wand" userId="de9b44c55c049659" providerId="LiveId" clId="{EFF80507-F075-4EB1-9151-C5915D2462E0}" dt="2023-02-06T17:06:04.783" v="263" actId="20577"/>
          <ac:spMkLst>
            <pc:docMk/>
            <pc:sldMk cId="423050194" sldId="290"/>
            <ac:spMk id="7" creationId="{061E4CFB-F825-0FF4-1FBA-B980B9F2E9FD}"/>
          </ac:spMkLst>
        </pc:spChg>
      </pc:sldChg>
      <pc:sldChg chg="modSp mod">
        <pc:chgData name="Mitchell Wand" userId="de9b44c55c049659" providerId="LiveId" clId="{EFF80507-F075-4EB1-9151-C5915D2462E0}" dt="2023-02-06T17:17:52.194" v="745" actId="20577"/>
        <pc:sldMkLst>
          <pc:docMk/>
          <pc:sldMk cId="1589682497" sldId="295"/>
        </pc:sldMkLst>
        <pc:spChg chg="mod">
          <ac:chgData name="Mitchell Wand" userId="de9b44c55c049659" providerId="LiveId" clId="{EFF80507-F075-4EB1-9151-C5915D2462E0}" dt="2023-02-06T17:17:52.194" v="745" actId="20577"/>
          <ac:spMkLst>
            <pc:docMk/>
            <pc:sldMk cId="1589682497" sldId="295"/>
            <ac:spMk id="7" creationId="{229CFC03-F5B6-6054-5566-465F7C3569F6}"/>
          </ac:spMkLst>
        </pc:spChg>
      </pc:sldChg>
      <pc:sldChg chg="delSp modSp mod modNotesTx">
        <pc:chgData name="Mitchell Wand" userId="de9b44c55c049659" providerId="LiveId" clId="{EFF80507-F075-4EB1-9151-C5915D2462E0}" dt="2023-02-06T17:21:27.895" v="882" actId="478"/>
        <pc:sldMkLst>
          <pc:docMk/>
          <pc:sldMk cId="2193549735" sldId="297"/>
        </pc:sldMkLst>
        <pc:spChg chg="del mod">
          <ac:chgData name="Mitchell Wand" userId="de9b44c55c049659" providerId="LiveId" clId="{EFF80507-F075-4EB1-9151-C5915D2462E0}" dt="2023-02-06T17:21:27.895" v="882" actId="478"/>
          <ac:spMkLst>
            <pc:docMk/>
            <pc:sldMk cId="2193549735" sldId="297"/>
            <ac:spMk id="27" creationId="{D118BA09-EBAB-1B25-F123-C531D7DB8F74}"/>
          </ac:spMkLst>
        </pc:spChg>
      </pc:sldChg>
      <pc:sldChg chg="addSp delSp modSp mod modNotesTx">
        <pc:chgData name="Mitchell Wand" userId="de9b44c55c049659" providerId="LiveId" clId="{EFF80507-F075-4EB1-9151-C5915D2462E0}" dt="2023-02-06T17:16:24.589" v="727" actId="20577"/>
        <pc:sldMkLst>
          <pc:docMk/>
          <pc:sldMk cId="2306036306" sldId="546"/>
        </pc:sldMkLst>
        <pc:spChg chg="mod">
          <ac:chgData name="Mitchell Wand" userId="de9b44c55c049659" providerId="LiveId" clId="{EFF80507-F075-4EB1-9151-C5915D2462E0}" dt="2023-02-06T17:16:24.589" v="727" actId="20577"/>
          <ac:spMkLst>
            <pc:docMk/>
            <pc:sldMk cId="2306036306" sldId="546"/>
            <ac:spMk id="5" creationId="{90F2DD90-D8D5-ADBD-68FF-CC604A040E0E}"/>
          </ac:spMkLst>
        </pc:spChg>
        <pc:spChg chg="add del">
          <ac:chgData name="Mitchell Wand" userId="de9b44c55c049659" providerId="LiveId" clId="{EFF80507-F075-4EB1-9151-C5915D2462E0}" dt="2023-02-06T17:16:11.667" v="723" actId="22"/>
          <ac:spMkLst>
            <pc:docMk/>
            <pc:sldMk cId="2306036306" sldId="546"/>
            <ac:spMk id="6" creationId="{E109E83A-2E73-A9B2-6272-1909FB26009E}"/>
          </ac:spMkLst>
        </pc:spChg>
      </pc:sldChg>
      <pc:sldChg chg="modSp mod modNotesTx">
        <pc:chgData name="Mitchell Wand" userId="de9b44c55c049659" providerId="LiveId" clId="{EFF80507-F075-4EB1-9151-C5915D2462E0}" dt="2023-02-06T17:19:36.444" v="845" actId="20577"/>
        <pc:sldMkLst>
          <pc:docMk/>
          <pc:sldMk cId="1920501493" sldId="552"/>
        </pc:sldMkLst>
        <pc:spChg chg="mod">
          <ac:chgData name="Mitchell Wand" userId="de9b44c55c049659" providerId="LiveId" clId="{EFF80507-F075-4EB1-9151-C5915D2462E0}" dt="2023-02-06T03:45:18.509" v="134" actId="113"/>
          <ac:spMkLst>
            <pc:docMk/>
            <pc:sldMk cId="1920501493" sldId="552"/>
            <ac:spMk id="332" creationId="{00000000-0000-0000-0000-000000000000}"/>
          </ac:spMkLst>
        </pc:spChg>
      </pc:sldChg>
      <pc:sldChg chg="modNotesTx">
        <pc:chgData name="Mitchell Wand" userId="de9b44c55c049659" providerId="LiveId" clId="{EFF80507-F075-4EB1-9151-C5915D2462E0}" dt="2023-02-06T03:45:54.623" v="148" actId="20577"/>
        <pc:sldMkLst>
          <pc:docMk/>
          <pc:sldMk cId="1948311066" sldId="553"/>
        </pc:sldMkLst>
      </pc:sldChg>
      <pc:sldChg chg="modSp mod modNotesTx">
        <pc:chgData name="Mitchell Wand" userId="de9b44c55c049659" providerId="LiveId" clId="{EFF80507-F075-4EB1-9151-C5915D2462E0}" dt="2023-02-06T17:20:41.262" v="862" actId="20577"/>
        <pc:sldMkLst>
          <pc:docMk/>
          <pc:sldMk cId="4053349592" sldId="554"/>
        </pc:sldMkLst>
        <pc:spChg chg="mod">
          <ac:chgData name="Mitchell Wand" userId="de9b44c55c049659" providerId="LiveId" clId="{EFF80507-F075-4EB1-9151-C5915D2462E0}" dt="2023-02-06T03:46:10.253" v="149" actId="20577"/>
          <ac:spMkLst>
            <pc:docMk/>
            <pc:sldMk cId="4053349592" sldId="554"/>
            <ac:spMk id="335" creationId="{00000000-0000-0000-0000-000000000000}"/>
          </ac:spMkLst>
        </pc:spChg>
      </pc:sldChg>
      <pc:sldChg chg="addSp delSp modSp mod">
        <pc:chgData name="Mitchell Wand" userId="de9b44c55c049659" providerId="LiveId" clId="{EFF80507-F075-4EB1-9151-C5915D2462E0}" dt="2023-02-06T17:23:19.238" v="889" actId="1076"/>
        <pc:sldMkLst>
          <pc:docMk/>
          <pc:sldMk cId="287721841" sldId="557"/>
        </pc:sldMkLst>
        <pc:spChg chg="del ord">
          <ac:chgData name="Mitchell Wand" userId="de9b44c55c049659" providerId="LiveId" clId="{EFF80507-F075-4EB1-9151-C5915D2462E0}" dt="2023-02-06T17:23:06.338" v="887" actId="478"/>
          <ac:spMkLst>
            <pc:docMk/>
            <pc:sldMk cId="287721841" sldId="557"/>
            <ac:spMk id="3" creationId="{A81649C9-6A35-925D-0E40-C5C0A2930F07}"/>
          </ac:spMkLst>
        </pc:spChg>
        <pc:spChg chg="add del mod ord">
          <ac:chgData name="Mitchell Wand" userId="de9b44c55c049659" providerId="LiveId" clId="{EFF80507-F075-4EB1-9151-C5915D2462E0}" dt="2023-02-06T17:23:19.238" v="889" actId="1076"/>
          <ac:spMkLst>
            <pc:docMk/>
            <pc:sldMk cId="287721841" sldId="557"/>
            <ac:spMk id="5" creationId="{7EE60A86-0427-3FEB-F894-311E757B8EB4}"/>
          </ac:spMkLst>
        </pc:spChg>
      </pc:sldChg>
      <pc:sldChg chg="addSp delSp modSp add mod ord">
        <pc:chgData name="Mitchell Wand" userId="de9b44c55c049659" providerId="LiveId" clId="{EFF80507-F075-4EB1-9151-C5915D2462E0}" dt="2023-02-06T18:48:43.902" v="2277" actId="20577"/>
        <pc:sldMkLst>
          <pc:docMk/>
          <pc:sldMk cId="1598029701" sldId="560"/>
        </pc:sldMkLst>
        <pc:spChg chg="mod">
          <ac:chgData name="Mitchell Wand" userId="de9b44c55c049659" providerId="LiveId" clId="{EFF80507-F075-4EB1-9151-C5915D2462E0}" dt="2023-02-06T18:48:43.902" v="2277" actId="20577"/>
          <ac:spMkLst>
            <pc:docMk/>
            <pc:sldMk cId="1598029701" sldId="560"/>
            <ac:spMk id="394" creationId="{00000000-0000-0000-0000-000000000000}"/>
          </ac:spMkLst>
        </pc:spChg>
        <pc:graphicFrameChg chg="add del mod">
          <ac:chgData name="Mitchell Wand" userId="de9b44c55c049659" providerId="LiveId" clId="{EFF80507-F075-4EB1-9151-C5915D2462E0}" dt="2023-02-06T18:48:29.816" v="2264"/>
          <ac:graphicFrameMkLst>
            <pc:docMk/>
            <pc:sldMk cId="1598029701" sldId="560"/>
            <ac:graphicFrameMk id="2" creationId="{00BC7A28-A6E2-6DE6-A270-6B95F97075DA}"/>
          </ac:graphicFrameMkLst>
        </pc:graphicFrameChg>
      </pc:sldChg>
      <pc:sldChg chg="modSp add mod">
        <pc:chgData name="Mitchell Wand" userId="de9b44c55c049659" providerId="LiveId" clId="{EFF80507-F075-4EB1-9151-C5915D2462E0}" dt="2023-02-03T19:36:22.873" v="102" actId="20577"/>
        <pc:sldMkLst>
          <pc:docMk/>
          <pc:sldMk cId="410057537" sldId="561"/>
        </pc:sldMkLst>
        <pc:spChg chg="mod">
          <ac:chgData name="Mitchell Wand" userId="de9b44c55c049659" providerId="LiveId" clId="{EFF80507-F075-4EB1-9151-C5915D2462E0}" dt="2023-02-03T19:36:22.873" v="102" actId="20577"/>
          <ac:spMkLst>
            <pc:docMk/>
            <pc:sldMk cId="410057537" sldId="561"/>
            <ac:spMk id="136" creationId="{00000000-0000-0000-0000-000000000000}"/>
          </ac:spMkLst>
        </pc:spChg>
        <pc:spChg chg="mod">
          <ac:chgData name="Mitchell Wand" userId="de9b44c55c049659" providerId="LiveId" clId="{EFF80507-F075-4EB1-9151-C5915D2462E0}" dt="2023-02-03T19:36:14.004" v="98" actId="20577"/>
          <ac:spMkLst>
            <pc:docMk/>
            <pc:sldMk cId="410057537" sldId="561"/>
            <ac:spMk id="137" creationId="{00000000-0000-0000-0000-000000000000}"/>
          </ac:spMkLst>
        </pc:spChg>
        <pc:spChg chg="mod">
          <ac:chgData name="Mitchell Wand" userId="de9b44c55c049659" providerId="LiveId" clId="{EFF80507-F075-4EB1-9151-C5915D2462E0}" dt="2023-02-03T19:36:18.544" v="100" actId="20577"/>
          <ac:spMkLst>
            <pc:docMk/>
            <pc:sldMk cId="410057537" sldId="561"/>
            <ac:spMk id="139" creationId="{00000000-0000-0000-0000-000000000000}"/>
          </ac:spMkLst>
        </pc:spChg>
      </pc:sldChg>
      <pc:sldChg chg="add del">
        <pc:chgData name="Mitchell Wand" userId="de9b44c55c049659" providerId="LiveId" clId="{EFF80507-F075-4EB1-9151-C5915D2462E0}" dt="2023-02-03T19:34:54.869" v="13"/>
        <pc:sldMkLst>
          <pc:docMk/>
          <pc:sldMk cId="2866775117" sldId="561"/>
        </pc:sldMkLst>
      </pc:sldChg>
      <pc:sldChg chg="modSp add mod">
        <pc:chgData name="Mitchell Wand" userId="de9b44c55c049659" providerId="LiveId" clId="{EFF80507-F075-4EB1-9151-C5915D2462E0}" dt="2023-02-06T19:14:55.118" v="3086" actId="20577"/>
        <pc:sldMkLst>
          <pc:docMk/>
          <pc:sldMk cId="2077756512" sldId="562"/>
        </pc:sldMkLst>
        <pc:spChg chg="mod">
          <ac:chgData name="Mitchell Wand" userId="de9b44c55c049659" providerId="LiveId" clId="{EFF80507-F075-4EB1-9151-C5915D2462E0}" dt="2023-02-06T19:14:55.118" v="3086" actId="20577"/>
          <ac:spMkLst>
            <pc:docMk/>
            <pc:sldMk cId="2077756512" sldId="562"/>
            <ac:spMk id="142" creationId="{00000000-0000-0000-0000-000000000000}"/>
          </ac:spMkLst>
        </pc:spChg>
      </pc:sldChg>
      <pc:sldChg chg="new del">
        <pc:chgData name="Mitchell Wand" userId="de9b44c55c049659" providerId="LiveId" clId="{EFF80507-F075-4EB1-9151-C5915D2462E0}" dt="2023-02-06T17:37:37.824" v="1617" actId="680"/>
        <pc:sldMkLst>
          <pc:docMk/>
          <pc:sldMk cId="2736331145" sldId="563"/>
        </pc:sldMkLst>
      </pc:sldChg>
      <pc:sldChg chg="addSp delSp modSp add mod chgLayout modNotesTx">
        <pc:chgData name="Mitchell Wand" userId="de9b44c55c049659" providerId="LiveId" clId="{EFF80507-F075-4EB1-9151-C5915D2462E0}" dt="2023-02-06T19:03:17.253" v="2719" actId="20577"/>
        <pc:sldMkLst>
          <pc:docMk/>
          <pc:sldMk cId="2901383571" sldId="563"/>
        </pc:sldMkLst>
        <pc:spChg chg="del mod">
          <ac:chgData name="Mitchell Wand" userId="de9b44c55c049659" providerId="LiveId" clId="{EFF80507-F075-4EB1-9151-C5915D2462E0}" dt="2023-02-06T17:40:08.490" v="1673" actId="478"/>
          <ac:spMkLst>
            <pc:docMk/>
            <pc:sldMk cId="2901383571" sldId="563"/>
            <ac:spMk id="3" creationId="{F7DDB50C-4AAD-4770-3601-8A25BF5E1AF0}"/>
          </ac:spMkLst>
        </pc:spChg>
        <pc:spChg chg="add mod">
          <ac:chgData name="Mitchell Wand" userId="de9b44c55c049659" providerId="LiveId" clId="{EFF80507-F075-4EB1-9151-C5915D2462E0}" dt="2023-02-06T17:41:50.238" v="1679" actId="164"/>
          <ac:spMkLst>
            <pc:docMk/>
            <pc:sldMk cId="2901383571" sldId="563"/>
            <ac:spMk id="4" creationId="{DF6AF944-C11C-6863-ED4F-A1806C98921E}"/>
          </ac:spMkLst>
        </pc:spChg>
        <pc:spChg chg="mod">
          <ac:chgData name="Mitchell Wand" userId="de9b44c55c049659" providerId="LiveId" clId="{EFF80507-F075-4EB1-9151-C5915D2462E0}" dt="2023-02-06T17:40:00.006" v="1672" actId="20577"/>
          <ac:spMkLst>
            <pc:docMk/>
            <pc:sldMk cId="2901383571" sldId="563"/>
            <ac:spMk id="6" creationId="{EED50A1D-82C1-B346-8881-1F6D65E83CA9}"/>
          </ac:spMkLst>
        </pc:spChg>
        <pc:spChg chg="add del mod">
          <ac:chgData name="Mitchell Wand" userId="de9b44c55c049659" providerId="LiveId" clId="{EFF80507-F075-4EB1-9151-C5915D2462E0}" dt="2023-02-06T17:41:34.169" v="1677" actId="478"/>
          <ac:spMkLst>
            <pc:docMk/>
            <pc:sldMk cId="2901383571" sldId="563"/>
            <ac:spMk id="9" creationId="{2E9734F7-BC46-92F0-FE84-5DE4D0221917}"/>
          </ac:spMkLst>
        </pc:spChg>
        <pc:spChg chg="add del mod">
          <ac:chgData name="Mitchell Wand" userId="de9b44c55c049659" providerId="LiveId" clId="{EFF80507-F075-4EB1-9151-C5915D2462E0}" dt="2023-02-06T17:41:36.902" v="1678" actId="478"/>
          <ac:spMkLst>
            <pc:docMk/>
            <pc:sldMk cId="2901383571" sldId="563"/>
            <ac:spMk id="11" creationId="{9F24BBD0-38D6-5065-7F05-802C072A098C}"/>
          </ac:spMkLst>
        </pc:spChg>
        <pc:spChg chg="add mod ord">
          <ac:chgData name="Mitchell Wand" userId="de9b44c55c049659" providerId="LiveId" clId="{EFF80507-F075-4EB1-9151-C5915D2462E0}" dt="2023-02-06T19:02:25.059" v="2631" actId="20577"/>
          <ac:spMkLst>
            <pc:docMk/>
            <pc:sldMk cId="2901383571" sldId="563"/>
            <ac:spMk id="13" creationId="{5ABA7809-B73D-F30C-5815-A4A18F2FA62B}"/>
          </ac:spMkLst>
        </pc:spChg>
        <pc:spChg chg="mod ord">
          <ac:chgData name="Mitchell Wand" userId="de9b44c55c049659" providerId="LiveId" clId="{EFF80507-F075-4EB1-9151-C5915D2462E0}" dt="2023-02-06T18:34:26.160" v="1814" actId="700"/>
          <ac:spMkLst>
            <pc:docMk/>
            <pc:sldMk cId="2901383571" sldId="563"/>
            <ac:spMk id="147" creationId="{00000000-0000-0000-0000-000000000000}"/>
          </ac:spMkLst>
        </pc:spChg>
        <pc:spChg chg="mod ord">
          <ac:chgData name="Mitchell Wand" userId="de9b44c55c049659" providerId="LiveId" clId="{EFF80507-F075-4EB1-9151-C5915D2462E0}" dt="2023-02-06T18:34:26.160" v="1814" actId="700"/>
          <ac:spMkLst>
            <pc:docMk/>
            <pc:sldMk cId="2901383571" sldId="563"/>
            <ac:spMk id="148" creationId="{00000000-0000-0000-0000-000000000000}"/>
          </ac:spMkLst>
        </pc:spChg>
        <pc:grpChg chg="mod">
          <ac:chgData name="Mitchell Wand" userId="de9b44c55c049659" providerId="LiveId" clId="{EFF80507-F075-4EB1-9151-C5915D2462E0}" dt="2023-02-06T17:41:50.238" v="1679" actId="164"/>
          <ac:grpSpMkLst>
            <pc:docMk/>
            <pc:sldMk cId="2901383571" sldId="563"/>
            <ac:grpSpMk id="2" creationId="{3DCC1FC6-956B-DF33-6A3E-B42517693B7A}"/>
          </ac:grpSpMkLst>
        </pc:grpChg>
        <pc:grpChg chg="add mod">
          <ac:chgData name="Mitchell Wand" userId="de9b44c55c049659" providerId="LiveId" clId="{EFF80507-F075-4EB1-9151-C5915D2462E0}" dt="2023-02-06T17:41:50.238" v="1679" actId="164"/>
          <ac:grpSpMkLst>
            <pc:docMk/>
            <pc:sldMk cId="2901383571" sldId="563"/>
            <ac:grpSpMk id="5" creationId="{146B08EF-E37E-DF25-B233-769145CF436F}"/>
          </ac:grpSpMkLst>
        </pc:grpChg>
        <pc:grpChg chg="add mod">
          <ac:chgData name="Mitchell Wand" userId="de9b44c55c049659" providerId="LiveId" clId="{EFF80507-F075-4EB1-9151-C5915D2462E0}" dt="2023-02-06T18:34:19.910" v="1813" actId="1076"/>
          <ac:grpSpMkLst>
            <pc:docMk/>
            <pc:sldMk cId="2901383571" sldId="563"/>
            <ac:grpSpMk id="12" creationId="{808C43DE-E6D6-58EB-A7A2-CE321E340831}"/>
          </ac:grpSpMkLst>
        </pc:grpChg>
        <pc:picChg chg="mod">
          <ac:chgData name="Mitchell Wand" userId="de9b44c55c049659" providerId="LiveId" clId="{EFF80507-F075-4EB1-9151-C5915D2462E0}" dt="2023-02-06T17:39:13.328" v="1660"/>
          <ac:picMkLst>
            <pc:docMk/>
            <pc:sldMk cId="2901383571" sldId="563"/>
            <ac:picMk id="7" creationId="{707F3AFE-EAD5-D9E4-9AB5-BE3CE1B46F40}"/>
          </ac:picMkLst>
        </pc:picChg>
      </pc:sldChg>
      <pc:sldChg chg="add del modNotesTx">
        <pc:chgData name="Mitchell Wand" userId="de9b44c55c049659" providerId="LiveId" clId="{EFF80507-F075-4EB1-9151-C5915D2462E0}" dt="2023-02-06T19:00:56.911" v="2492" actId="2696"/>
        <pc:sldMkLst>
          <pc:docMk/>
          <pc:sldMk cId="460624386" sldId="564"/>
        </pc:sldMkLst>
      </pc:sldChg>
      <pc:sldChg chg="add del">
        <pc:chgData name="Mitchell Wand" userId="de9b44c55c049659" providerId="LiveId" clId="{EFF80507-F075-4EB1-9151-C5915D2462E0}" dt="2023-02-06T19:03:30.219" v="2720" actId="2696"/>
        <pc:sldMkLst>
          <pc:docMk/>
          <pc:sldMk cId="1836017222" sldId="564"/>
        </pc:sldMkLst>
      </pc:sldChg>
    </pc:docChg>
  </pc:docChgLst>
  <pc:docChgLst>
    <pc:chgData name="Mitchell Wand" userId="de9b44c55c049659" providerId="LiveId" clId="{CAA78079-5F7F-4DB8-84B7-A553B524AE68}"/>
    <pc:docChg chg="delSld delSection modSection">
      <pc:chgData name="Mitchell Wand" userId="de9b44c55c049659" providerId="LiveId" clId="{CAA78079-5F7F-4DB8-84B7-A553B524AE68}" dt="2023-02-06T19:20:15.437" v="1" actId="18676"/>
      <pc:docMkLst>
        <pc:docMk/>
      </pc:docMkLst>
      <pc:sldChg chg="del">
        <pc:chgData name="Mitchell Wand" userId="de9b44c55c049659" providerId="LiveId" clId="{CAA78079-5F7F-4DB8-84B7-A553B524AE68}" dt="2023-02-06T19:20:08.654" v="0" actId="18676"/>
        <pc:sldMkLst>
          <pc:docMk/>
          <pc:sldMk cId="0" sldId="258"/>
        </pc:sldMkLst>
      </pc:sldChg>
      <pc:sldChg chg="del">
        <pc:chgData name="Mitchell Wand" userId="de9b44c55c049659" providerId="LiveId" clId="{CAA78079-5F7F-4DB8-84B7-A553B524AE68}" dt="2023-02-06T19:20:08.654" v="0" actId="18676"/>
        <pc:sldMkLst>
          <pc:docMk/>
          <pc:sldMk cId="0" sldId="260"/>
        </pc:sldMkLst>
      </pc:sldChg>
      <pc:sldChg chg="del">
        <pc:chgData name="Mitchell Wand" userId="de9b44c55c049659" providerId="LiveId" clId="{CAA78079-5F7F-4DB8-84B7-A553B524AE68}" dt="2023-02-06T19:20:08.654" v="0" actId="18676"/>
        <pc:sldMkLst>
          <pc:docMk/>
          <pc:sldMk cId="0" sldId="261"/>
        </pc:sldMkLst>
      </pc:sldChg>
      <pc:sldChg chg="del">
        <pc:chgData name="Mitchell Wand" userId="de9b44c55c049659" providerId="LiveId" clId="{CAA78079-5F7F-4DB8-84B7-A553B524AE68}" dt="2023-02-06T19:20:08.654" v="0" actId="18676"/>
        <pc:sldMkLst>
          <pc:docMk/>
          <pc:sldMk cId="0" sldId="262"/>
        </pc:sldMkLst>
      </pc:sldChg>
      <pc:sldChg chg="del">
        <pc:chgData name="Mitchell Wand" userId="de9b44c55c049659" providerId="LiveId" clId="{CAA78079-5F7F-4DB8-84B7-A553B524AE68}" dt="2023-02-06T19:20:08.654" v="0" actId="18676"/>
        <pc:sldMkLst>
          <pc:docMk/>
          <pc:sldMk cId="0" sldId="263"/>
        </pc:sldMkLst>
      </pc:sldChg>
      <pc:sldChg chg="del">
        <pc:chgData name="Mitchell Wand" userId="de9b44c55c049659" providerId="LiveId" clId="{CAA78079-5F7F-4DB8-84B7-A553B524AE68}" dt="2023-02-06T19:20:08.654" v="0" actId="18676"/>
        <pc:sldMkLst>
          <pc:docMk/>
          <pc:sldMk cId="0" sldId="264"/>
        </pc:sldMkLst>
      </pc:sldChg>
      <pc:sldChg chg="del">
        <pc:chgData name="Mitchell Wand" userId="de9b44c55c049659" providerId="LiveId" clId="{CAA78079-5F7F-4DB8-84B7-A553B524AE68}" dt="2023-02-06T19:20:15.437" v="1" actId="18676"/>
        <pc:sldMkLst>
          <pc:docMk/>
          <pc:sldMk cId="0" sldId="265"/>
        </pc:sldMkLst>
      </pc:sldChg>
      <pc:sldChg chg="del">
        <pc:chgData name="Mitchell Wand" userId="de9b44c55c049659" providerId="LiveId" clId="{CAA78079-5F7F-4DB8-84B7-A553B524AE68}" dt="2023-02-06T19:20:15.437" v="1" actId="18676"/>
        <pc:sldMkLst>
          <pc:docMk/>
          <pc:sldMk cId="0" sldId="266"/>
        </pc:sldMkLst>
      </pc:sldChg>
      <pc:sldChg chg="del">
        <pc:chgData name="Mitchell Wand" userId="de9b44c55c049659" providerId="LiveId" clId="{CAA78079-5F7F-4DB8-84B7-A553B524AE68}" dt="2023-02-06T19:20:08.654" v="0" actId="18676"/>
        <pc:sldMkLst>
          <pc:docMk/>
          <pc:sldMk cId="0" sldId="267"/>
        </pc:sldMkLst>
      </pc:sldChg>
      <pc:sldChg chg="del">
        <pc:chgData name="Mitchell Wand" userId="de9b44c55c049659" providerId="LiveId" clId="{CAA78079-5F7F-4DB8-84B7-A553B524AE68}" dt="2023-02-06T19:20:15.437" v="1" actId="18676"/>
        <pc:sldMkLst>
          <pc:docMk/>
          <pc:sldMk cId="0" sldId="268"/>
        </pc:sldMkLst>
      </pc:sldChg>
      <pc:sldChg chg="del">
        <pc:chgData name="Mitchell Wand" userId="de9b44c55c049659" providerId="LiveId" clId="{CAA78079-5F7F-4DB8-84B7-A553B524AE68}" dt="2023-02-06T19:20:15.437" v="1" actId="18676"/>
        <pc:sldMkLst>
          <pc:docMk/>
          <pc:sldMk cId="0" sldId="269"/>
        </pc:sldMkLst>
      </pc:sldChg>
      <pc:sldChg chg="del">
        <pc:chgData name="Mitchell Wand" userId="de9b44c55c049659" providerId="LiveId" clId="{CAA78079-5F7F-4DB8-84B7-A553B524AE68}" dt="2023-02-06T19:20:15.437" v="1" actId="18676"/>
        <pc:sldMkLst>
          <pc:docMk/>
          <pc:sldMk cId="0" sldId="270"/>
        </pc:sldMkLst>
      </pc:sldChg>
      <pc:sldChg chg="del">
        <pc:chgData name="Mitchell Wand" userId="de9b44c55c049659" providerId="LiveId" clId="{CAA78079-5F7F-4DB8-84B7-A553B524AE68}" dt="2023-02-06T19:20:15.437" v="1" actId="18676"/>
        <pc:sldMkLst>
          <pc:docMk/>
          <pc:sldMk cId="0" sldId="271"/>
        </pc:sldMkLst>
      </pc:sldChg>
      <pc:sldChg chg="del">
        <pc:chgData name="Mitchell Wand" userId="de9b44c55c049659" providerId="LiveId" clId="{CAA78079-5F7F-4DB8-84B7-A553B524AE68}" dt="2023-02-06T19:20:15.437" v="1" actId="18676"/>
        <pc:sldMkLst>
          <pc:docMk/>
          <pc:sldMk cId="0" sldId="272"/>
        </pc:sldMkLst>
      </pc:sldChg>
      <pc:sldChg chg="del">
        <pc:chgData name="Mitchell Wand" userId="de9b44c55c049659" providerId="LiveId" clId="{CAA78079-5F7F-4DB8-84B7-A553B524AE68}" dt="2023-02-06T19:20:15.437" v="1" actId="18676"/>
        <pc:sldMkLst>
          <pc:docMk/>
          <pc:sldMk cId="0" sldId="273"/>
        </pc:sldMkLst>
      </pc:sldChg>
      <pc:sldChg chg="del">
        <pc:chgData name="Mitchell Wand" userId="de9b44c55c049659" providerId="LiveId" clId="{CAA78079-5F7F-4DB8-84B7-A553B524AE68}" dt="2023-02-06T19:20:15.437" v="1" actId="18676"/>
        <pc:sldMkLst>
          <pc:docMk/>
          <pc:sldMk cId="0" sldId="274"/>
        </pc:sldMkLst>
      </pc:sldChg>
      <pc:sldChg chg="del">
        <pc:chgData name="Mitchell Wand" userId="de9b44c55c049659" providerId="LiveId" clId="{CAA78079-5F7F-4DB8-84B7-A553B524AE68}" dt="2023-02-06T19:20:15.437" v="1" actId="18676"/>
        <pc:sldMkLst>
          <pc:docMk/>
          <pc:sldMk cId="0" sldId="275"/>
        </pc:sldMkLst>
      </pc:sldChg>
      <pc:sldChg chg="del">
        <pc:chgData name="Mitchell Wand" userId="de9b44c55c049659" providerId="LiveId" clId="{CAA78079-5F7F-4DB8-84B7-A553B524AE68}" dt="2023-02-06T19:20:08.654" v="0" actId="18676"/>
        <pc:sldMkLst>
          <pc:docMk/>
          <pc:sldMk cId="348441018" sldId="278"/>
        </pc:sldMkLst>
      </pc:sldChg>
      <pc:sldChg chg="del">
        <pc:chgData name="Mitchell Wand" userId="de9b44c55c049659" providerId="LiveId" clId="{CAA78079-5F7F-4DB8-84B7-A553B524AE68}" dt="2023-02-06T19:20:08.654" v="0" actId="18676"/>
        <pc:sldMkLst>
          <pc:docMk/>
          <pc:sldMk cId="243386726" sldId="279"/>
        </pc:sldMkLst>
      </pc:sldChg>
      <pc:sldChg chg="del">
        <pc:chgData name="Mitchell Wand" userId="de9b44c55c049659" providerId="LiveId" clId="{CAA78079-5F7F-4DB8-84B7-A553B524AE68}" dt="2023-02-06T19:20:08.654" v="0" actId="18676"/>
        <pc:sldMkLst>
          <pc:docMk/>
          <pc:sldMk cId="1355436100" sldId="282"/>
        </pc:sldMkLst>
      </pc:sldChg>
      <pc:sldChg chg="del">
        <pc:chgData name="Mitchell Wand" userId="de9b44c55c049659" providerId="LiveId" clId="{CAA78079-5F7F-4DB8-84B7-A553B524AE68}" dt="2023-02-06T19:20:08.654" v="0" actId="18676"/>
        <pc:sldMkLst>
          <pc:docMk/>
          <pc:sldMk cId="269011012" sldId="283"/>
        </pc:sldMkLst>
      </pc:sldChg>
      <pc:sldChg chg="del">
        <pc:chgData name="Mitchell Wand" userId="de9b44c55c049659" providerId="LiveId" clId="{CAA78079-5F7F-4DB8-84B7-A553B524AE68}" dt="2023-02-06T19:20:08.654" v="0" actId="18676"/>
        <pc:sldMkLst>
          <pc:docMk/>
          <pc:sldMk cId="3435050509" sldId="284"/>
        </pc:sldMkLst>
      </pc:sldChg>
      <pc:sldChg chg="del">
        <pc:chgData name="Mitchell Wand" userId="de9b44c55c049659" providerId="LiveId" clId="{CAA78079-5F7F-4DB8-84B7-A553B524AE68}" dt="2023-02-06T19:20:08.654" v="0" actId="18676"/>
        <pc:sldMkLst>
          <pc:docMk/>
          <pc:sldMk cId="1598029701" sldId="560"/>
        </pc:sldMkLst>
      </pc:sldChg>
      <pc:sldChg chg="del">
        <pc:chgData name="Mitchell Wand" userId="de9b44c55c049659" providerId="LiveId" clId="{CAA78079-5F7F-4DB8-84B7-A553B524AE68}" dt="2023-02-06T19:20:08.654" v="0" actId="18676"/>
        <pc:sldMkLst>
          <pc:docMk/>
          <pc:sldMk cId="410057537" sldId="561"/>
        </pc:sldMkLst>
      </pc:sldChg>
      <pc:sldChg chg="del">
        <pc:chgData name="Mitchell Wand" userId="de9b44c55c049659" providerId="LiveId" clId="{CAA78079-5F7F-4DB8-84B7-A553B524AE68}" dt="2023-02-06T19:20:08.654" v="0" actId="18676"/>
        <pc:sldMkLst>
          <pc:docMk/>
          <pc:sldMk cId="2077756512" sldId="562"/>
        </pc:sldMkLst>
      </pc:sldChg>
      <pc:sldChg chg="del">
        <pc:chgData name="Mitchell Wand" userId="de9b44c55c049659" providerId="LiveId" clId="{CAA78079-5F7F-4DB8-84B7-A553B524AE68}" dt="2023-02-06T19:20:08.654" v="0" actId="18676"/>
        <pc:sldMkLst>
          <pc:docMk/>
          <pc:sldMk cId="2901383571" sldId="563"/>
        </pc:sldMkLst>
      </pc:sldChg>
      <pc:sldMasterChg chg="delSldLayout">
        <pc:chgData name="Mitchell Wand" userId="de9b44c55c049659" providerId="LiveId" clId="{CAA78079-5F7F-4DB8-84B7-A553B524AE68}" dt="2023-02-06T19:20:15.437" v="1" actId="18676"/>
        <pc:sldMasterMkLst>
          <pc:docMk/>
          <pc:sldMasterMk cId="0" sldId="2147483648"/>
        </pc:sldMasterMkLst>
        <pc:sldLayoutChg chg="del">
          <pc:chgData name="Mitchell Wand" userId="de9b44c55c049659" providerId="LiveId" clId="{CAA78079-5F7F-4DB8-84B7-A553B524AE68}" dt="2023-02-06T19:20:15.437" v="1" actId="18676"/>
          <pc:sldLayoutMkLst>
            <pc:docMk/>
            <pc:sldMasterMk cId="0" sldId="2147483648"/>
            <pc:sldLayoutMk cId="0" sldId="2147483652"/>
          </pc:sldLayoutMkLst>
        </pc:sldLayoutChg>
      </pc:sldMasterChg>
    </pc:docChg>
  </pc:docChgLst>
  <pc:docChgLst>
    <pc:chgData name="Mitchell Wand" userId="de9b44c55c049659" providerId="LiveId" clId="{10E0CE1A-8A19-4A78-A3C7-D73E103C36F8}"/>
    <pc:docChg chg="undo custSel modSld">
      <pc:chgData name="Mitchell Wand" userId="de9b44c55c049659" providerId="LiveId" clId="{10E0CE1A-8A19-4A78-A3C7-D73E103C36F8}" dt="2024-02-14T02:58:26.663" v="673" actId="27636"/>
      <pc:docMkLst>
        <pc:docMk/>
      </pc:docMkLst>
      <pc:sldChg chg="modSp mod">
        <pc:chgData name="Mitchell Wand" userId="de9b44c55c049659" providerId="LiveId" clId="{10E0CE1A-8A19-4A78-A3C7-D73E103C36F8}" dt="2024-02-13T19:48:28.950" v="2" actId="20577"/>
        <pc:sldMkLst>
          <pc:docMk/>
          <pc:sldMk cId="0" sldId="256"/>
        </pc:sldMkLst>
        <pc:spChg chg="mod">
          <ac:chgData name="Mitchell Wand" userId="de9b44c55c049659" providerId="LiveId" clId="{10E0CE1A-8A19-4A78-A3C7-D73E103C36F8}" dt="2024-02-13T19:48:28.950" v="2" actId="20577"/>
          <ac:spMkLst>
            <pc:docMk/>
            <pc:sldMk cId="0" sldId="256"/>
            <ac:spMk id="139" creationId="{00000000-0000-0000-0000-000000000000}"/>
          </ac:spMkLst>
        </pc:spChg>
      </pc:sldChg>
      <pc:sldChg chg="modSp mod">
        <pc:chgData name="Mitchell Wand" userId="de9b44c55c049659" providerId="LiveId" clId="{10E0CE1A-8A19-4A78-A3C7-D73E103C36F8}" dt="2024-02-13T19:59:19.513" v="377" actId="108"/>
        <pc:sldMkLst>
          <pc:docMk/>
          <pc:sldMk cId="2712464891" sldId="555"/>
        </pc:sldMkLst>
        <pc:spChg chg="mod">
          <ac:chgData name="Mitchell Wand" userId="de9b44c55c049659" providerId="LiveId" clId="{10E0CE1A-8A19-4A78-A3C7-D73E103C36F8}" dt="2024-02-13T19:59:19.513" v="377" actId="108"/>
          <ac:spMkLst>
            <pc:docMk/>
            <pc:sldMk cId="2712464891" sldId="555"/>
            <ac:spMk id="5" creationId="{7EE60A86-0427-3FEB-F894-311E757B8EB4}"/>
          </ac:spMkLst>
        </pc:spChg>
      </pc:sldChg>
      <pc:sldChg chg="modNotesTx">
        <pc:chgData name="Mitchell Wand" userId="de9b44c55c049659" providerId="LiveId" clId="{10E0CE1A-8A19-4A78-A3C7-D73E103C36F8}" dt="2024-02-13T20:01:56.118" v="507" actId="20577"/>
        <pc:sldMkLst>
          <pc:docMk/>
          <pc:sldMk cId="2046602884" sldId="558"/>
        </pc:sldMkLst>
      </pc:sldChg>
      <pc:sldChg chg="modSp mod modNotesTx">
        <pc:chgData name="Mitchell Wand" userId="de9b44c55c049659" providerId="LiveId" clId="{10E0CE1A-8A19-4A78-A3C7-D73E103C36F8}" dt="2024-02-14T02:58:26.663" v="673" actId="27636"/>
        <pc:sldMkLst>
          <pc:docMk/>
          <pc:sldMk cId="205976670" sldId="572"/>
        </pc:sldMkLst>
        <pc:spChg chg="mod ord">
          <ac:chgData name="Mitchell Wand" userId="de9b44c55c049659" providerId="LiveId" clId="{10E0CE1A-8A19-4A78-A3C7-D73E103C36F8}" dt="2024-02-14T02:58:26.663" v="673" actId="27636"/>
          <ac:spMkLst>
            <pc:docMk/>
            <pc:sldMk cId="205976670" sldId="572"/>
            <ac:spMk id="3" creationId="{7A79B3AD-9DBB-53D8-0FB1-C1DEDE9D953C}"/>
          </ac:spMkLst>
        </pc:spChg>
        <pc:spChg chg="mod ord">
          <ac:chgData name="Mitchell Wand" userId="de9b44c55c049659" providerId="LiveId" clId="{10E0CE1A-8A19-4A78-A3C7-D73E103C36F8}" dt="2024-02-14T02:55:57.952" v="509" actId="20577"/>
          <ac:spMkLst>
            <pc:docMk/>
            <pc:sldMk cId="205976670" sldId="572"/>
            <ac:spMk id="8" creationId="{516DCFD7-EBE9-F5D7-DB03-32C532E417BB}"/>
          </ac:spMkLst>
        </pc:spChg>
      </pc:sldChg>
    </pc:docChg>
  </pc:docChgLst>
  <pc:docChgLst>
    <pc:chgData name="Mitchell Wand" userId="de9b44c55c049659" providerId="LiveId" clId="{064DF8C5-6B1E-4FF3-80A6-02FC675447B9}"/>
    <pc:docChg chg="undo custSel modSld">
      <pc:chgData name="Mitchell Wand" userId="de9b44c55c049659" providerId="LiveId" clId="{064DF8C5-6B1E-4FF3-80A6-02FC675447B9}" dt="2023-09-24T14:27:47.802" v="40" actId="6549"/>
      <pc:docMkLst>
        <pc:docMk/>
      </pc:docMkLst>
      <pc:sldChg chg="modSp mod">
        <pc:chgData name="Mitchell Wand" userId="de9b44c55c049659" providerId="LiveId" clId="{064DF8C5-6B1E-4FF3-80A6-02FC675447B9}" dt="2023-09-24T14:13:05.134" v="0" actId="20577"/>
        <pc:sldMkLst>
          <pc:docMk/>
          <pc:sldMk cId="0" sldId="256"/>
        </pc:sldMkLst>
        <pc:spChg chg="mod">
          <ac:chgData name="Mitchell Wand" userId="de9b44c55c049659" providerId="LiveId" clId="{064DF8C5-6B1E-4FF3-80A6-02FC675447B9}" dt="2023-09-24T14:13:05.134" v="0" actId="20577"/>
          <ac:spMkLst>
            <pc:docMk/>
            <pc:sldMk cId="0" sldId="256"/>
            <ac:spMk id="137" creationId="{00000000-0000-0000-0000-000000000000}"/>
          </ac:spMkLst>
        </pc:spChg>
      </pc:sldChg>
      <pc:sldChg chg="modSp mod">
        <pc:chgData name="Mitchell Wand" userId="de9b44c55c049659" providerId="LiveId" clId="{064DF8C5-6B1E-4FF3-80A6-02FC675447B9}" dt="2023-09-24T14:27:47.802" v="40" actId="6549"/>
        <pc:sldMkLst>
          <pc:docMk/>
          <pc:sldMk cId="828842526" sldId="293"/>
        </pc:sldMkLst>
        <pc:spChg chg="mod">
          <ac:chgData name="Mitchell Wand" userId="de9b44c55c049659" providerId="LiveId" clId="{064DF8C5-6B1E-4FF3-80A6-02FC675447B9}" dt="2023-09-24T14:27:47.802" v="40" actId="6549"/>
          <ac:spMkLst>
            <pc:docMk/>
            <pc:sldMk cId="828842526" sldId="293"/>
            <ac:spMk id="6" creationId="{93AD0266-913C-2302-C040-CD4D37DCAA24}"/>
          </ac:spMkLst>
        </pc:spChg>
      </pc:sldChg>
      <pc:sldChg chg="modNotesTx">
        <pc:chgData name="Mitchell Wand" userId="de9b44c55c049659" providerId="LiveId" clId="{064DF8C5-6B1E-4FF3-80A6-02FC675447B9}" dt="2023-09-24T14:14:40.870" v="13" actId="20577"/>
        <pc:sldMkLst>
          <pc:docMk/>
          <pc:sldMk cId="482260618" sldId="547"/>
        </pc:sldMkLst>
      </pc:sldChg>
      <pc:sldChg chg="delSp modSp mod modClrScheme chgLayout modNotesTx">
        <pc:chgData name="Mitchell Wand" userId="de9b44c55c049659" providerId="LiveId" clId="{064DF8C5-6B1E-4FF3-80A6-02FC675447B9}" dt="2023-09-24T14:19:21.180" v="32" actId="700"/>
        <pc:sldMkLst>
          <pc:docMk/>
          <pc:sldMk cId="2712464891" sldId="555"/>
        </pc:sldMkLst>
        <pc:spChg chg="mod ord">
          <ac:chgData name="Mitchell Wand" userId="de9b44c55c049659" providerId="LiveId" clId="{064DF8C5-6B1E-4FF3-80A6-02FC675447B9}" dt="2023-09-24T14:19:21.180" v="32" actId="700"/>
          <ac:spMkLst>
            <pc:docMk/>
            <pc:sldMk cId="2712464891" sldId="555"/>
            <ac:spMk id="2" creationId="{CF3215CF-A728-82BF-AAA4-931F6D25F08C}"/>
          </ac:spMkLst>
        </pc:spChg>
        <pc:spChg chg="del mod">
          <ac:chgData name="Mitchell Wand" userId="de9b44c55c049659" providerId="LiveId" clId="{064DF8C5-6B1E-4FF3-80A6-02FC675447B9}" dt="2023-09-24T14:19:21.180" v="32" actId="700"/>
          <ac:spMkLst>
            <pc:docMk/>
            <pc:sldMk cId="2712464891" sldId="555"/>
            <ac:spMk id="3" creationId="{A81649C9-6A35-925D-0E40-C5C0A2930F07}"/>
          </ac:spMkLst>
        </pc:spChg>
        <pc:spChg chg="mod">
          <ac:chgData name="Mitchell Wand" userId="de9b44c55c049659" providerId="LiveId" clId="{064DF8C5-6B1E-4FF3-80A6-02FC675447B9}" dt="2023-09-24T14:19:14.654" v="31" actId="1076"/>
          <ac:spMkLst>
            <pc:docMk/>
            <pc:sldMk cId="2712464891" sldId="555"/>
            <ac:spMk id="5" creationId="{7EE60A86-0427-3FEB-F894-311E757B8EB4}"/>
          </ac:spMkLst>
        </pc:spChg>
        <pc:spChg chg="mod">
          <ac:chgData name="Mitchell Wand" userId="de9b44c55c049659" providerId="LiveId" clId="{064DF8C5-6B1E-4FF3-80A6-02FC675447B9}" dt="2023-09-24T14:19:14.654" v="31" actId="1076"/>
          <ac:spMkLst>
            <pc:docMk/>
            <pc:sldMk cId="2712464891" sldId="555"/>
            <ac:spMk id="6" creationId="{2CB827BB-9222-ED2F-3610-EC2518827BE6}"/>
          </ac:spMkLst>
        </pc:spChg>
      </pc:sldChg>
    </pc:docChg>
  </pc:docChgLst>
  <pc:docChgLst>
    <pc:chgData name="Mitchell Wand" userId="de9b44c55c049659" providerId="LiveId" clId="{044A8CD5-2546-4E8E-9F94-F5E2366C38B1}"/>
    <pc:docChg chg="undo custSel addSld delSld modSld modSection">
      <pc:chgData name="Mitchell Wand" userId="de9b44c55c049659" providerId="LiveId" clId="{044A8CD5-2546-4E8E-9F94-F5E2366C38B1}" dt="2024-02-14T20:21:10.304" v="2100" actId="20577"/>
      <pc:docMkLst>
        <pc:docMk/>
      </pc:docMkLst>
      <pc:sldChg chg="addSp modSp mod modNotesTx">
        <pc:chgData name="Mitchell Wand" userId="de9b44c55c049659" providerId="LiveId" clId="{044A8CD5-2546-4E8E-9F94-F5E2366C38B1}" dt="2024-02-14T19:42:12.833" v="1331" actId="6549"/>
        <pc:sldMkLst>
          <pc:docMk/>
          <pc:sldMk cId="269011012" sldId="283"/>
        </pc:sldMkLst>
        <pc:spChg chg="mod">
          <ac:chgData name="Mitchell Wand" userId="de9b44c55c049659" providerId="LiveId" clId="{044A8CD5-2546-4E8E-9F94-F5E2366C38B1}" dt="2024-02-14T19:41:53.989" v="1330" actId="20577"/>
          <ac:spMkLst>
            <pc:docMk/>
            <pc:sldMk cId="269011012" sldId="283"/>
            <ac:spMk id="4" creationId="{4FFE7312-7478-E45F-EFB5-DA552EC7F5BC}"/>
          </ac:spMkLst>
        </pc:spChg>
        <pc:spChg chg="mod">
          <ac:chgData name="Mitchell Wand" userId="de9b44c55c049659" providerId="LiveId" clId="{044A8CD5-2546-4E8E-9F94-F5E2366C38B1}" dt="2024-02-14T19:41:22.818" v="1273" actId="20577"/>
          <ac:spMkLst>
            <pc:docMk/>
            <pc:sldMk cId="269011012" sldId="283"/>
            <ac:spMk id="5" creationId="{2158FF09-321C-09EA-B2A3-EFEE71C58F55}"/>
          </ac:spMkLst>
        </pc:spChg>
        <pc:grpChg chg="add mod">
          <ac:chgData name="Mitchell Wand" userId="de9b44c55c049659" providerId="LiveId" clId="{044A8CD5-2546-4E8E-9F94-F5E2366C38B1}" dt="2024-02-14T19:41:27.338" v="1274" actId="1076"/>
          <ac:grpSpMkLst>
            <pc:docMk/>
            <pc:sldMk cId="269011012" sldId="283"/>
            <ac:grpSpMk id="2" creationId="{459DFAC3-ADC3-5E53-3113-916D28D7F454}"/>
          </ac:grpSpMkLst>
        </pc:grpChg>
        <pc:grpChg chg="add mod">
          <ac:chgData name="Mitchell Wand" userId="de9b44c55c049659" providerId="LiveId" clId="{044A8CD5-2546-4E8E-9F94-F5E2366C38B1}" dt="2024-02-14T19:40:47.629" v="1222" actId="1076"/>
          <ac:grpSpMkLst>
            <pc:docMk/>
            <pc:sldMk cId="269011012" sldId="283"/>
            <ac:grpSpMk id="3" creationId="{52A76E94-2FCB-9066-55D0-7EB033834C6E}"/>
          </ac:grpSpMkLst>
        </pc:grpChg>
        <pc:cxnChg chg="mod">
          <ac:chgData name="Mitchell Wand" userId="de9b44c55c049659" providerId="LiveId" clId="{044A8CD5-2546-4E8E-9F94-F5E2366C38B1}" dt="2024-02-14T19:41:53.368" v="1326" actId="20577"/>
          <ac:cxnSpMkLst>
            <pc:docMk/>
            <pc:sldMk cId="269011012" sldId="283"/>
            <ac:cxnSpMk id="6" creationId="{39D7E530-2AB9-1F17-27DF-DB9A21F5B588}"/>
          </ac:cxnSpMkLst>
        </pc:cxnChg>
        <pc:cxnChg chg="mod">
          <ac:chgData name="Mitchell Wand" userId="de9b44c55c049659" providerId="LiveId" clId="{044A8CD5-2546-4E8E-9F94-F5E2366C38B1}" dt="2024-02-14T19:41:21.851" v="1269" actId="20577"/>
          <ac:cxnSpMkLst>
            <pc:docMk/>
            <pc:sldMk cId="269011012" sldId="283"/>
            <ac:cxnSpMk id="7" creationId="{D1084D78-A53B-BE40-6FEB-A66B8C8EAFA1}"/>
          </ac:cxnSpMkLst>
        </pc:cxnChg>
      </pc:sldChg>
      <pc:sldChg chg="modSp mod modNotesTx">
        <pc:chgData name="Mitchell Wand" userId="de9b44c55c049659" providerId="LiveId" clId="{044A8CD5-2546-4E8E-9F94-F5E2366C38B1}" dt="2024-02-14T20:19:31.233" v="2048" actId="20577"/>
        <pc:sldMkLst>
          <pc:docMk/>
          <pc:sldMk cId="1107362201" sldId="299"/>
        </pc:sldMkLst>
        <pc:spChg chg="mod">
          <ac:chgData name="Mitchell Wand" userId="de9b44c55c049659" providerId="LiveId" clId="{044A8CD5-2546-4E8E-9F94-F5E2366C38B1}" dt="2024-02-14T20:18:25.729" v="1910" actId="20577"/>
          <ac:spMkLst>
            <pc:docMk/>
            <pc:sldMk cId="1107362201" sldId="299"/>
            <ac:spMk id="2" creationId="{09C6F983-9658-D57A-BF2A-F3E352E304F7}"/>
          </ac:spMkLst>
        </pc:spChg>
        <pc:spChg chg="mod">
          <ac:chgData name="Mitchell Wand" userId="de9b44c55c049659" providerId="LiveId" clId="{044A8CD5-2546-4E8E-9F94-F5E2366C38B1}" dt="2024-02-14T18:13:18.139" v="3" actId="14100"/>
          <ac:spMkLst>
            <pc:docMk/>
            <pc:sldMk cId="1107362201" sldId="299"/>
            <ac:spMk id="7" creationId="{68E2B1BB-D6F5-9423-131C-B9C3A557DCF6}"/>
          </ac:spMkLst>
        </pc:spChg>
        <pc:spChg chg="mod">
          <ac:chgData name="Mitchell Wand" userId="de9b44c55c049659" providerId="LiveId" clId="{044A8CD5-2546-4E8E-9F94-F5E2366C38B1}" dt="2024-02-14T19:50:15.661" v="1599" actId="20577"/>
          <ac:spMkLst>
            <pc:docMk/>
            <pc:sldMk cId="1107362201" sldId="299"/>
            <ac:spMk id="8" creationId="{D80FC923-C774-71C4-64F2-435C3A70EF86}"/>
          </ac:spMkLst>
        </pc:spChg>
      </pc:sldChg>
      <pc:sldChg chg="addSp modSp del mod">
        <pc:chgData name="Mitchell Wand" userId="de9b44c55c049659" providerId="LiveId" clId="{044A8CD5-2546-4E8E-9F94-F5E2366C38B1}" dt="2024-02-14T19:39:39.735" v="1217" actId="2696"/>
        <pc:sldMkLst>
          <pc:docMk/>
          <pc:sldMk cId="2712464891" sldId="555"/>
        </pc:sldMkLst>
        <pc:spChg chg="add mod">
          <ac:chgData name="Mitchell Wand" userId="de9b44c55c049659" providerId="LiveId" clId="{044A8CD5-2546-4E8E-9F94-F5E2366C38B1}" dt="2024-02-14T18:17:24.911" v="26" actId="255"/>
          <ac:spMkLst>
            <pc:docMk/>
            <pc:sldMk cId="2712464891" sldId="555"/>
            <ac:spMk id="3" creationId="{C88B892C-3FC4-4DBA-849B-42E8DD6B12EB}"/>
          </ac:spMkLst>
        </pc:spChg>
      </pc:sldChg>
      <pc:sldChg chg="del">
        <pc:chgData name="Mitchell Wand" userId="de9b44c55c049659" providerId="LiveId" clId="{044A8CD5-2546-4E8E-9F94-F5E2366C38B1}" dt="2024-02-14T19:39:46.818" v="1218" actId="2696"/>
        <pc:sldMkLst>
          <pc:docMk/>
          <pc:sldMk cId="883808470" sldId="556"/>
        </pc:sldMkLst>
      </pc:sldChg>
      <pc:sldChg chg="del">
        <pc:chgData name="Mitchell Wand" userId="de9b44c55c049659" providerId="LiveId" clId="{044A8CD5-2546-4E8E-9F94-F5E2366C38B1}" dt="2024-02-14T19:40:10.429" v="1219" actId="2696"/>
        <pc:sldMkLst>
          <pc:docMk/>
          <pc:sldMk cId="2046602884" sldId="558"/>
        </pc:sldMkLst>
      </pc:sldChg>
      <pc:sldChg chg="addSp delSp modSp new mod modNotesTx">
        <pc:chgData name="Mitchell Wand" userId="de9b44c55c049659" providerId="LiveId" clId="{044A8CD5-2546-4E8E-9F94-F5E2366C38B1}" dt="2024-02-14T19:50:37.228" v="1624" actId="20577"/>
        <pc:sldMkLst>
          <pc:docMk/>
          <pc:sldMk cId="2418096081" sldId="573"/>
        </pc:sldMkLst>
        <pc:spChg chg="mod">
          <ac:chgData name="Mitchell Wand" userId="de9b44c55c049659" providerId="LiveId" clId="{044A8CD5-2546-4E8E-9F94-F5E2366C38B1}" dt="2024-02-14T18:27:35.995" v="57" actId="20577"/>
          <ac:spMkLst>
            <pc:docMk/>
            <pc:sldMk cId="2418096081" sldId="573"/>
            <ac:spMk id="2" creationId="{EAED4667-48C4-EFC4-85B0-FE3DE82D5B7E}"/>
          </ac:spMkLst>
        </pc:spChg>
        <pc:spChg chg="del">
          <ac:chgData name="Mitchell Wand" userId="de9b44c55c049659" providerId="LiveId" clId="{044A8CD5-2546-4E8E-9F94-F5E2366C38B1}" dt="2024-02-14T18:27:40.981" v="58" actId="478"/>
          <ac:spMkLst>
            <pc:docMk/>
            <pc:sldMk cId="2418096081" sldId="573"/>
            <ac:spMk id="3" creationId="{5F624E73-F35C-AF37-5C4A-5F535216488C}"/>
          </ac:spMkLst>
        </pc:spChg>
        <pc:spChg chg="add mod">
          <ac:chgData name="Mitchell Wand" userId="de9b44c55c049659" providerId="LiveId" clId="{044A8CD5-2546-4E8E-9F94-F5E2366C38B1}" dt="2024-02-14T18:55:18.999" v="798" actId="5793"/>
          <ac:spMkLst>
            <pc:docMk/>
            <pc:sldMk cId="2418096081" sldId="573"/>
            <ac:spMk id="5" creationId="{896653A0-5B3C-54EB-3DB8-FC7CCE156188}"/>
          </ac:spMkLst>
        </pc:spChg>
        <pc:spChg chg="add mod">
          <ac:chgData name="Mitchell Wand" userId="de9b44c55c049659" providerId="LiveId" clId="{044A8CD5-2546-4E8E-9F94-F5E2366C38B1}" dt="2024-02-14T19:50:37.228" v="1624" actId="20577"/>
          <ac:spMkLst>
            <pc:docMk/>
            <pc:sldMk cId="2418096081" sldId="573"/>
            <ac:spMk id="6" creationId="{36E23822-9239-47CE-EF8C-B701C23DF887}"/>
          </ac:spMkLst>
        </pc:spChg>
      </pc:sldChg>
      <pc:sldChg chg="addSp delSp modSp new mod modClrScheme chgLayout modNotesTx">
        <pc:chgData name="Mitchell Wand" userId="de9b44c55c049659" providerId="LiveId" clId="{044A8CD5-2546-4E8E-9F94-F5E2366C38B1}" dt="2024-02-14T20:02:25.740" v="1626" actId="1076"/>
        <pc:sldMkLst>
          <pc:docMk/>
          <pc:sldMk cId="1785636645" sldId="574"/>
        </pc:sldMkLst>
        <pc:spChg chg="mod ord">
          <ac:chgData name="Mitchell Wand" userId="de9b44c55c049659" providerId="LiveId" clId="{044A8CD5-2546-4E8E-9F94-F5E2366C38B1}" dt="2024-02-14T18:50:31.557" v="683" actId="20577"/>
          <ac:spMkLst>
            <pc:docMk/>
            <pc:sldMk cId="1785636645" sldId="574"/>
            <ac:spMk id="2" creationId="{A274DE72-9C27-4E09-87C0-61AC5590BFD5}"/>
          </ac:spMkLst>
        </pc:spChg>
        <pc:spChg chg="del">
          <ac:chgData name="Mitchell Wand" userId="de9b44c55c049659" providerId="LiveId" clId="{044A8CD5-2546-4E8E-9F94-F5E2366C38B1}" dt="2024-02-14T18:30:02.199" v="211" actId="700"/>
          <ac:spMkLst>
            <pc:docMk/>
            <pc:sldMk cId="1785636645" sldId="574"/>
            <ac:spMk id="3" creationId="{B5EF7DD2-3ED4-150D-A369-902A6FAAC58C}"/>
          </ac:spMkLst>
        </pc:spChg>
        <pc:spChg chg="add mod">
          <ac:chgData name="Mitchell Wand" userId="de9b44c55c049659" providerId="LiveId" clId="{044A8CD5-2546-4E8E-9F94-F5E2366C38B1}" dt="2024-02-14T18:55:53.225" v="802" actId="20577"/>
          <ac:spMkLst>
            <pc:docMk/>
            <pc:sldMk cId="1785636645" sldId="574"/>
            <ac:spMk id="5" creationId="{51C7BB52-136B-CF99-12A0-2CB4F0889F79}"/>
          </ac:spMkLst>
        </pc:spChg>
        <pc:spChg chg="add mod">
          <ac:chgData name="Mitchell Wand" userId="de9b44c55c049659" providerId="LiveId" clId="{044A8CD5-2546-4E8E-9F94-F5E2366C38B1}" dt="2024-02-14T20:02:25.740" v="1626" actId="1076"/>
          <ac:spMkLst>
            <pc:docMk/>
            <pc:sldMk cId="1785636645" sldId="574"/>
            <ac:spMk id="6" creationId="{5494F0E2-415E-A84D-14BD-688645D9C638}"/>
          </ac:spMkLst>
        </pc:spChg>
      </pc:sldChg>
      <pc:sldChg chg="addSp modSp new mod">
        <pc:chgData name="Mitchell Wand" userId="de9b44c55c049659" providerId="LiveId" clId="{044A8CD5-2546-4E8E-9F94-F5E2366C38B1}" dt="2024-02-14T20:04:19.897" v="1628" actId="1076"/>
        <pc:sldMkLst>
          <pc:docMk/>
          <pc:sldMk cId="3830275069" sldId="575"/>
        </pc:sldMkLst>
        <pc:spChg chg="mod">
          <ac:chgData name="Mitchell Wand" userId="de9b44c55c049659" providerId="LiveId" clId="{044A8CD5-2546-4E8E-9F94-F5E2366C38B1}" dt="2024-02-14T18:51:03.975" v="749" actId="20577"/>
          <ac:spMkLst>
            <pc:docMk/>
            <pc:sldMk cId="3830275069" sldId="575"/>
            <ac:spMk id="2" creationId="{38B57C5F-53DF-A016-8406-2473A7179DC9}"/>
          </ac:spMkLst>
        </pc:spChg>
        <pc:spChg chg="add mod">
          <ac:chgData name="Mitchell Wand" userId="de9b44c55c049659" providerId="LiveId" clId="{044A8CD5-2546-4E8E-9F94-F5E2366C38B1}" dt="2024-02-14T18:56:07.668" v="807" actId="20577"/>
          <ac:spMkLst>
            <pc:docMk/>
            <pc:sldMk cId="3830275069" sldId="575"/>
            <ac:spMk id="4" creationId="{89D480C6-351C-2FC7-E0A9-502E31A9B4E3}"/>
          </ac:spMkLst>
        </pc:spChg>
        <pc:spChg chg="add mod">
          <ac:chgData name="Mitchell Wand" userId="de9b44c55c049659" providerId="LiveId" clId="{044A8CD5-2546-4E8E-9F94-F5E2366C38B1}" dt="2024-02-14T20:04:19.897" v="1628" actId="1076"/>
          <ac:spMkLst>
            <pc:docMk/>
            <pc:sldMk cId="3830275069" sldId="575"/>
            <ac:spMk id="5" creationId="{E05F8C09-051A-B265-7C84-849209DB6B04}"/>
          </ac:spMkLst>
        </pc:spChg>
      </pc:sldChg>
      <pc:sldChg chg="addSp modSp new mod modClrScheme chgLayout modNotesTx">
        <pc:chgData name="Mitchell Wand" userId="de9b44c55c049659" providerId="LiveId" clId="{044A8CD5-2546-4E8E-9F94-F5E2366C38B1}" dt="2024-02-14T20:06:02.121" v="1642" actId="20577"/>
        <pc:sldMkLst>
          <pc:docMk/>
          <pc:sldMk cId="2290561298" sldId="576"/>
        </pc:sldMkLst>
        <pc:spChg chg="mod ord">
          <ac:chgData name="Mitchell Wand" userId="de9b44c55c049659" providerId="LiveId" clId="{044A8CD5-2546-4E8E-9F94-F5E2366C38B1}" dt="2024-02-14T19:28:49.373" v="844" actId="700"/>
          <ac:spMkLst>
            <pc:docMk/>
            <pc:sldMk cId="2290561298" sldId="576"/>
            <ac:spMk id="2" creationId="{0B0DA06E-75BA-ABCD-D364-071262689146}"/>
          </ac:spMkLst>
        </pc:spChg>
        <pc:spChg chg="add mod ord">
          <ac:chgData name="Mitchell Wand" userId="de9b44c55c049659" providerId="LiveId" clId="{044A8CD5-2546-4E8E-9F94-F5E2366C38B1}" dt="2024-02-14T19:29:10.681" v="893" actId="20577"/>
          <ac:spMkLst>
            <pc:docMk/>
            <pc:sldMk cId="2290561298" sldId="576"/>
            <ac:spMk id="3" creationId="{9470CFB0-F735-3F74-D1DA-231A55DEDF3D}"/>
          </ac:spMkLst>
        </pc:spChg>
        <pc:spChg chg="add mod">
          <ac:chgData name="Mitchell Wand" userId="de9b44c55c049659" providerId="LiveId" clId="{044A8CD5-2546-4E8E-9F94-F5E2366C38B1}" dt="2024-02-14T20:06:02.121" v="1642" actId="20577"/>
          <ac:spMkLst>
            <pc:docMk/>
            <pc:sldMk cId="2290561298" sldId="576"/>
            <ac:spMk id="5" creationId="{A55C4D30-40DF-7883-23E8-0F6E92A8C893}"/>
          </ac:spMkLst>
        </pc:spChg>
        <pc:spChg chg="add mod">
          <ac:chgData name="Mitchell Wand" userId="de9b44c55c049659" providerId="LiveId" clId="{044A8CD5-2546-4E8E-9F94-F5E2366C38B1}" dt="2024-02-14T20:05:46.301" v="1641" actId="20577"/>
          <ac:spMkLst>
            <pc:docMk/>
            <pc:sldMk cId="2290561298" sldId="576"/>
            <ac:spMk id="6" creationId="{A3036F97-55C2-EADD-4284-11AA1054C1A4}"/>
          </ac:spMkLst>
        </pc:spChg>
      </pc:sldChg>
      <pc:sldChg chg="modSp new del mod">
        <pc:chgData name="Mitchell Wand" userId="de9b44c55c049659" providerId="LiveId" clId="{044A8CD5-2546-4E8E-9F94-F5E2366C38B1}" dt="2024-02-14T19:33:11.524" v="1171" actId="2696"/>
        <pc:sldMkLst>
          <pc:docMk/>
          <pc:sldMk cId="2814891507" sldId="577"/>
        </pc:sldMkLst>
        <pc:spChg chg="mod">
          <ac:chgData name="Mitchell Wand" userId="de9b44c55c049659" providerId="LiveId" clId="{044A8CD5-2546-4E8E-9F94-F5E2366C38B1}" dt="2024-02-14T19:33:07.615" v="1170" actId="20577"/>
          <ac:spMkLst>
            <pc:docMk/>
            <pc:sldMk cId="2814891507" sldId="577"/>
            <ac:spMk id="2" creationId="{3D48BE4B-1546-8219-2D26-024A7C1206B8}"/>
          </ac:spMkLst>
        </pc:spChg>
      </pc:sldChg>
      <pc:sldChg chg="addSp delSp modSp new mod modClrScheme chgLayout modNotesTx">
        <pc:chgData name="Mitchell Wand" userId="de9b44c55c049659" providerId="LiveId" clId="{044A8CD5-2546-4E8E-9F94-F5E2366C38B1}" dt="2024-02-14T20:21:10.304" v="2100" actId="20577"/>
        <pc:sldMkLst>
          <pc:docMk/>
          <pc:sldMk cId="3139608312" sldId="577"/>
        </pc:sldMkLst>
        <pc:spChg chg="mod ord">
          <ac:chgData name="Mitchell Wand" userId="de9b44c55c049659" providerId="LiveId" clId="{044A8CD5-2546-4E8E-9F94-F5E2366C38B1}" dt="2024-02-14T19:37:54.954" v="1205" actId="700"/>
          <ac:spMkLst>
            <pc:docMk/>
            <pc:sldMk cId="3139608312" sldId="577"/>
            <ac:spMk id="2" creationId="{71096068-E1A7-EEA8-F1D0-C6874C963849}"/>
          </ac:spMkLst>
        </pc:spChg>
        <pc:spChg chg="del">
          <ac:chgData name="Mitchell Wand" userId="de9b44c55c049659" providerId="LiveId" clId="{044A8CD5-2546-4E8E-9F94-F5E2366C38B1}" dt="2024-02-14T19:37:54.954" v="1205" actId="700"/>
          <ac:spMkLst>
            <pc:docMk/>
            <pc:sldMk cId="3139608312" sldId="577"/>
            <ac:spMk id="3" creationId="{251E51CF-5599-7294-353D-4E9B3DE2B194}"/>
          </ac:spMkLst>
        </pc:spChg>
        <pc:spChg chg="add mod">
          <ac:chgData name="Mitchell Wand" userId="de9b44c55c049659" providerId="LiveId" clId="{044A8CD5-2546-4E8E-9F94-F5E2366C38B1}" dt="2024-02-14T19:39:03.238" v="1216" actId="6549"/>
          <ac:spMkLst>
            <pc:docMk/>
            <pc:sldMk cId="3139608312" sldId="577"/>
            <ac:spMk id="5" creationId="{B173007F-29CA-534D-3F09-68512E16624A}"/>
          </ac:spMkLst>
        </pc:spChg>
        <pc:spChg chg="add mod">
          <ac:chgData name="Mitchell Wand" userId="de9b44c55c049659" providerId="LiveId" clId="{044A8CD5-2546-4E8E-9F94-F5E2366C38B1}" dt="2024-02-14T20:06:46.879" v="1648" actId="20577"/>
          <ac:spMkLst>
            <pc:docMk/>
            <pc:sldMk cId="3139608312" sldId="577"/>
            <ac:spMk id="6" creationId="{F5F9EE5C-7351-E28F-4CAA-238185D4F805}"/>
          </ac:spMkLst>
        </pc:spChg>
      </pc:sldChg>
      <pc:sldChg chg="modSp new mod">
        <pc:chgData name="Mitchell Wand" userId="de9b44c55c049659" providerId="LiveId" clId="{044A8CD5-2546-4E8E-9F94-F5E2366C38B1}" dt="2024-02-14T19:44:09.504" v="1598" actId="20577"/>
        <pc:sldMkLst>
          <pc:docMk/>
          <pc:sldMk cId="389979134" sldId="578"/>
        </pc:sldMkLst>
        <pc:spChg chg="mod">
          <ac:chgData name="Mitchell Wand" userId="de9b44c55c049659" providerId="LiveId" clId="{044A8CD5-2546-4E8E-9F94-F5E2366C38B1}" dt="2024-02-14T19:43:15.214" v="1420" actId="20577"/>
          <ac:spMkLst>
            <pc:docMk/>
            <pc:sldMk cId="389979134" sldId="578"/>
            <ac:spMk id="2" creationId="{783C8867-68F2-5722-8B5B-77E3C176B99B}"/>
          </ac:spMkLst>
        </pc:spChg>
        <pc:spChg chg="mod">
          <ac:chgData name="Mitchell Wand" userId="de9b44c55c049659" providerId="LiveId" clId="{044A8CD5-2546-4E8E-9F94-F5E2366C38B1}" dt="2024-02-14T19:44:09.504" v="1598" actId="20577"/>
          <ac:spMkLst>
            <pc:docMk/>
            <pc:sldMk cId="389979134" sldId="578"/>
            <ac:spMk id="3" creationId="{16669206-9ECE-1FDE-77C9-8201F77DF031}"/>
          </ac:spMkLst>
        </pc:spChg>
      </pc:sldChg>
    </pc:docChg>
  </pc:docChgLst>
</pc:chgInfo>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0.32398950007436372"/>
          <c:y val="0.22498840801210815"/>
          <c:w val="0.46886499999999998"/>
          <c:h val="0.45636500000000002"/>
        </c:manualLayout>
      </c:layout>
      <c:pieChart>
        <c:varyColors val="0"/>
        <c:ser>
          <c:idx val="0"/>
          <c:order val="0"/>
          <c:tx>
            <c:strRef>
              <c:f>Sheet1!$A$2</c:f>
              <c:strCache>
                <c:ptCount val="1"/>
                <c:pt idx="0">
                  <c:v>Tests</c:v>
                </c:pt>
              </c:strCache>
            </c:strRef>
          </c:tx>
          <c:spPr>
            <a:solidFill>
              <a:srgbClr val="4472C4"/>
            </a:solidFill>
            <a:ln w="6350" cap="flat">
              <a:solidFill>
                <a:srgbClr val="FFFFFF"/>
              </a:solidFill>
              <a:prstDash val="solid"/>
              <a:miter lim="800000"/>
            </a:ln>
            <a:effectLst/>
          </c:spPr>
          <c:dPt>
            <c:idx val="0"/>
            <c:bubble3D val="0"/>
            <c:extLst>
              <c:ext xmlns:c16="http://schemas.microsoft.com/office/drawing/2014/chart" uri="{C3380CC4-5D6E-409C-BE32-E72D297353CC}">
                <c16:uniqueId val="{00000001-6B14-0B42-9B7D-A2D49CBD385A}"/>
              </c:ext>
            </c:extLst>
          </c:dPt>
          <c:dPt>
            <c:idx val="1"/>
            <c:bubble3D val="0"/>
            <c:spPr>
              <a:solidFill>
                <a:srgbClr val="ED7D31"/>
              </a:solidFill>
              <a:ln w="6350" cap="flat">
                <a:solidFill>
                  <a:srgbClr val="FFFFFF"/>
                </a:solidFill>
                <a:prstDash val="solid"/>
                <a:miter lim="800000"/>
              </a:ln>
              <a:effectLst/>
            </c:spPr>
            <c:extLst>
              <c:ext xmlns:c16="http://schemas.microsoft.com/office/drawing/2014/chart" uri="{C3380CC4-5D6E-409C-BE32-E72D297353CC}">
                <c16:uniqueId val="{00000003-6B14-0B42-9B7D-A2D49CBD385A}"/>
              </c:ext>
            </c:extLst>
          </c:dPt>
          <c:dPt>
            <c:idx val="2"/>
            <c:bubble3D val="0"/>
            <c:spPr>
              <a:solidFill>
                <a:srgbClr val="A5A5A5"/>
              </a:solidFill>
              <a:ln w="6350" cap="flat">
                <a:solidFill>
                  <a:srgbClr val="FFFFFF"/>
                </a:solidFill>
                <a:prstDash val="solid"/>
                <a:miter lim="800000"/>
              </a:ln>
              <a:effectLst/>
            </c:spPr>
            <c:extLst>
              <c:ext xmlns:c16="http://schemas.microsoft.com/office/drawing/2014/chart" uri="{C3380CC4-5D6E-409C-BE32-E72D297353CC}">
                <c16:uniqueId val="{00000005-6B14-0B42-9B7D-A2D49CBD385A}"/>
              </c:ext>
            </c:extLst>
          </c:dPt>
          <c:dPt>
            <c:idx val="3"/>
            <c:bubble3D val="0"/>
            <c:spPr>
              <a:solidFill>
                <a:srgbClr val="FFC000"/>
              </a:solidFill>
              <a:ln w="6350" cap="flat">
                <a:solidFill>
                  <a:srgbClr val="FFFFFF"/>
                </a:solidFill>
                <a:prstDash val="solid"/>
                <a:miter lim="800000"/>
              </a:ln>
              <a:effectLst/>
            </c:spPr>
            <c:extLst>
              <c:ext xmlns:c16="http://schemas.microsoft.com/office/drawing/2014/chart" uri="{C3380CC4-5D6E-409C-BE32-E72D297353CC}">
                <c16:uniqueId val="{00000007-6B14-0B42-9B7D-A2D49CBD385A}"/>
              </c:ext>
            </c:extLst>
          </c:dPt>
          <c:dPt>
            <c:idx val="4"/>
            <c:bubble3D val="0"/>
            <c:spPr>
              <a:solidFill>
                <a:srgbClr val="5B9BD5"/>
              </a:solidFill>
              <a:ln w="6350" cap="flat">
                <a:solidFill>
                  <a:srgbClr val="FFFFFF"/>
                </a:solidFill>
                <a:prstDash val="solid"/>
                <a:miter lim="800000"/>
              </a:ln>
              <a:effectLst/>
            </c:spPr>
            <c:extLst>
              <c:ext xmlns:c16="http://schemas.microsoft.com/office/drawing/2014/chart" uri="{C3380CC4-5D6E-409C-BE32-E72D297353CC}">
                <c16:uniqueId val="{00000009-6B14-0B42-9B7D-A2D49CBD385A}"/>
              </c:ext>
            </c:extLst>
          </c:dPt>
          <c:dPt>
            <c:idx val="5"/>
            <c:bubble3D val="0"/>
            <c:spPr>
              <a:solidFill>
                <a:srgbClr val="70AD47"/>
              </a:solidFill>
              <a:ln w="6350" cap="flat">
                <a:solidFill>
                  <a:srgbClr val="FFFFFF"/>
                </a:solidFill>
                <a:prstDash val="solid"/>
                <a:miter lim="800000"/>
              </a:ln>
              <a:effectLst/>
            </c:spPr>
            <c:extLst>
              <c:ext xmlns:c16="http://schemas.microsoft.com/office/drawing/2014/chart" uri="{C3380CC4-5D6E-409C-BE32-E72D297353CC}">
                <c16:uniqueId val="{0000000B-6B14-0B42-9B7D-A2D49CBD385A}"/>
              </c:ext>
            </c:extLst>
          </c:dPt>
          <c:dPt>
            <c:idx val="6"/>
            <c:bubble3D val="0"/>
            <c:extLst>
              <c:ext xmlns:c16="http://schemas.microsoft.com/office/drawing/2014/chart" uri="{C3380CC4-5D6E-409C-BE32-E72D297353CC}">
                <c16:uniqueId val="{0000000D-6B14-0B42-9B7D-A2D49CBD385A}"/>
              </c:ext>
            </c:extLst>
          </c:dPt>
          <c:dPt>
            <c:idx val="7"/>
            <c:bubble3D val="0"/>
            <c:spPr>
              <a:solidFill>
                <a:srgbClr val="ED7D31"/>
              </a:solidFill>
              <a:ln w="6350" cap="flat">
                <a:solidFill>
                  <a:srgbClr val="FFFFFF"/>
                </a:solidFill>
                <a:prstDash val="solid"/>
                <a:miter lim="800000"/>
              </a:ln>
              <a:effectLst/>
            </c:spPr>
            <c:extLst>
              <c:ext xmlns:c16="http://schemas.microsoft.com/office/drawing/2014/chart" uri="{C3380CC4-5D6E-409C-BE32-E72D297353CC}">
                <c16:uniqueId val="{0000000F-6B14-0B42-9B7D-A2D49CBD385A}"/>
              </c:ext>
            </c:extLst>
          </c:dPt>
          <c:dPt>
            <c:idx val="8"/>
            <c:bubble3D val="0"/>
            <c:spPr>
              <a:solidFill>
                <a:srgbClr val="A5A5A5"/>
              </a:solidFill>
              <a:ln w="6350" cap="flat">
                <a:solidFill>
                  <a:srgbClr val="FFFFFF"/>
                </a:solidFill>
                <a:prstDash val="solid"/>
                <a:miter lim="800000"/>
              </a:ln>
              <a:effectLst/>
            </c:spPr>
            <c:extLst>
              <c:ext xmlns:c16="http://schemas.microsoft.com/office/drawing/2014/chart" uri="{C3380CC4-5D6E-409C-BE32-E72D297353CC}">
                <c16:uniqueId val="{00000011-6B14-0B42-9B7D-A2D49CBD385A}"/>
              </c:ext>
            </c:extLst>
          </c:dPt>
          <c:dLbls>
            <c:dLbl>
              <c:idx val="0"/>
              <c:numFmt formatCode="#,##0%" sourceLinked="0"/>
              <c:spPr/>
              <c:txPr>
                <a:bodyPr/>
                <a:lstStyle/>
                <a:p>
                  <a:pPr>
                    <a:defRPr sz="2920" b="0" i="0" u="none" strike="noStrike">
                      <a:solidFill>
                        <a:srgbClr val="000000"/>
                      </a:solidFill>
                      <a:latin typeface="Calibri"/>
                    </a:defRPr>
                  </a:pPr>
                  <a:endParaRPr lang="en-US"/>
                </a:p>
              </c:txPr>
              <c:dLblPos val="ctr"/>
              <c:showLegendKey val="0"/>
              <c:showVal val="0"/>
              <c:showCatName val="1"/>
              <c:showSerName val="0"/>
              <c:showPercent val="1"/>
              <c:showBubbleSize val="0"/>
              <c:extLst>
                <c:ext xmlns:c16="http://schemas.microsoft.com/office/drawing/2014/chart" uri="{C3380CC4-5D6E-409C-BE32-E72D297353CC}">
                  <c16:uniqueId val="{00000001-6B14-0B42-9B7D-A2D49CBD385A}"/>
                </c:ext>
              </c:extLst>
            </c:dLbl>
            <c:dLbl>
              <c:idx val="1"/>
              <c:numFmt formatCode="#,##0%" sourceLinked="0"/>
              <c:spPr/>
              <c:txPr>
                <a:bodyPr/>
                <a:lstStyle/>
                <a:p>
                  <a:pPr>
                    <a:defRPr sz="2920" b="0" i="0" u="none" strike="noStrike">
                      <a:solidFill>
                        <a:srgbClr val="000000"/>
                      </a:solidFill>
                      <a:latin typeface="Calibri"/>
                    </a:defRPr>
                  </a:pPr>
                  <a:endParaRPr lang="en-US"/>
                </a:p>
              </c:txPr>
              <c:dLblPos val="in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3-6B14-0B42-9B7D-A2D49CBD385A}"/>
                </c:ext>
              </c:extLst>
            </c:dLbl>
            <c:dLbl>
              <c:idx val="2"/>
              <c:numFmt formatCode="#,##0%" sourceLinked="0"/>
              <c:spPr/>
              <c:txPr>
                <a:bodyPr/>
                <a:lstStyle/>
                <a:p>
                  <a:pPr>
                    <a:defRPr sz="2920" b="0" i="0" u="none" strike="noStrike">
                      <a:solidFill>
                        <a:srgbClr val="000000"/>
                      </a:solidFill>
                      <a:latin typeface="Calibri"/>
                    </a:defRPr>
                  </a:pPr>
                  <a:endParaRPr lang="en-US"/>
                </a:p>
              </c:txPr>
              <c:dLblPos val="in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5-6B14-0B42-9B7D-A2D49CBD385A}"/>
                </c:ext>
              </c:extLst>
            </c:dLbl>
            <c:dLbl>
              <c:idx val="3"/>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7-6B14-0B42-9B7D-A2D49CBD385A}"/>
                </c:ext>
              </c:extLst>
            </c:dLbl>
            <c:dLbl>
              <c:idx val="4"/>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9-6B14-0B42-9B7D-A2D49CBD385A}"/>
                </c:ext>
              </c:extLst>
            </c:dLbl>
            <c:dLbl>
              <c:idx val="5"/>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B-6B14-0B42-9B7D-A2D49CBD385A}"/>
                </c:ext>
              </c:extLst>
            </c:dLbl>
            <c:dLbl>
              <c:idx val="6"/>
              <c:layout>
                <c:manualLayout>
                  <c:x val="-2.8232795264763286E-2"/>
                  <c:y val="1.8379510462458507E-2"/>
                </c:manualLayout>
              </c:layout>
              <c:numFmt formatCode="#,##0%" sourceLinked="0"/>
              <c:spPr/>
              <c:txPr>
                <a:bodyPr/>
                <a:lstStyle/>
                <a:p>
                  <a:pPr>
                    <a:defRPr sz="2920" b="0" i="0" u="none" strike="noStrike">
                      <a:solidFill>
                        <a:srgbClr val="000000"/>
                      </a:solidFill>
                      <a:latin typeface="Calibri"/>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D-6B14-0B42-9B7D-A2D49CBD385A}"/>
                </c:ext>
              </c:extLst>
            </c:dLbl>
            <c:dLbl>
              <c:idx val="7"/>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F-6B14-0B42-9B7D-A2D49CBD385A}"/>
                </c:ext>
              </c:extLst>
            </c:dLbl>
            <c:dLbl>
              <c:idx val="8"/>
              <c:layout>
                <c:manualLayout>
                  <c:x val="8.6105628399856832E-2"/>
                  <c:y val="-2.3166326292682574E-2"/>
                </c:manualLayout>
              </c:layout>
              <c:numFmt formatCode="#,##0%" sourceLinked="0"/>
              <c:spPr/>
              <c:txPr>
                <a:bodyPr/>
                <a:lstStyle/>
                <a:p>
                  <a:pPr>
                    <a:defRPr sz="2920" b="0" i="0" u="none" strike="noStrike">
                      <a:solidFill>
                        <a:srgbClr val="000000"/>
                      </a:solidFill>
                      <a:latin typeface="Calibri"/>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11-6B14-0B42-9B7D-A2D49CBD385A}"/>
                </c:ext>
              </c:extLst>
            </c:dLbl>
            <c:numFmt formatCode="#,##0%" sourceLinked="0"/>
            <c:spPr>
              <a:noFill/>
              <a:ln>
                <a:noFill/>
              </a:ln>
              <a:effectLst/>
            </c:spPr>
            <c:txPr>
              <a:bodyPr/>
              <a:lstStyle/>
              <a:p>
                <a:pPr>
                  <a:defRPr sz="2920" b="0" i="0" u="none" strike="noStrike">
                    <a:solidFill>
                      <a:srgbClr val="000000"/>
                    </a:solidFill>
                    <a:latin typeface="Calibri"/>
                  </a:defRPr>
                </a:pPr>
                <a:endParaRPr lang="en-US"/>
              </a:p>
            </c:txPr>
            <c:dLblPos val="ctr"/>
            <c:showLegendKey val="0"/>
            <c:showVal val="0"/>
            <c:showCatName val="1"/>
            <c:showSerName val="0"/>
            <c:showPercent val="1"/>
            <c:showBubbleSize val="0"/>
            <c:showLeaderLines val="1"/>
            <c:leaderLines>
              <c:spPr>
                <a:ln w="6350" cap="flat">
                  <a:solidFill>
                    <a:srgbClr val="000000"/>
                  </a:solidFill>
                  <a:prstDash val="solid"/>
                  <a:miter lim="400000"/>
                </a:ln>
                <a:effectLst/>
              </c:spPr>
            </c:leaderLines>
            <c:extLst>
              <c:ext xmlns:c15="http://schemas.microsoft.com/office/drawing/2012/chart" uri="{CE6537A1-D6FC-4f65-9D91-7224C49458BB}"/>
            </c:extLst>
          </c:dLbls>
          <c:cat>
            <c:strRef>
              <c:f>Sheet1!$B$1:$J$1</c:f>
              <c:strCache>
                <c:ptCount val="9"/>
                <c:pt idx="0">
                  <c:v>Async Wait</c:v>
                </c:pt>
                <c:pt idx="1">
                  <c:v>Test Order Dependency</c:v>
                </c:pt>
                <c:pt idx="2">
                  <c:v>Concurrency</c:v>
                </c:pt>
                <c:pt idx="3">
                  <c:v>Resource Leak</c:v>
                </c:pt>
                <c:pt idx="4">
                  <c:v>Network</c:v>
                </c:pt>
                <c:pt idx="5">
                  <c:v>Time</c:v>
                </c:pt>
                <c:pt idx="6">
                  <c:v>Random</c:v>
                </c:pt>
                <c:pt idx="7">
                  <c:v>Floating Point</c:v>
                </c:pt>
                <c:pt idx="8">
                  <c:v>Unordered Collections</c:v>
                </c:pt>
              </c:strCache>
            </c:strRef>
          </c:cat>
          <c:val>
            <c:numRef>
              <c:f>Sheet1!$B$2:$J$2</c:f>
              <c:numCache>
                <c:formatCode>General</c:formatCode>
                <c:ptCount val="9"/>
                <c:pt idx="0">
                  <c:v>43</c:v>
                </c:pt>
                <c:pt idx="1">
                  <c:v>19</c:v>
                </c:pt>
                <c:pt idx="2">
                  <c:v>19</c:v>
                </c:pt>
                <c:pt idx="3">
                  <c:v>11</c:v>
                </c:pt>
                <c:pt idx="4">
                  <c:v>10</c:v>
                </c:pt>
                <c:pt idx="5">
                  <c:v>5</c:v>
                </c:pt>
                <c:pt idx="6">
                  <c:v>4</c:v>
                </c:pt>
                <c:pt idx="7">
                  <c:v>3</c:v>
                </c:pt>
                <c:pt idx="8">
                  <c:v>1</c:v>
                </c:pt>
              </c:numCache>
            </c:numRef>
          </c:val>
          <c:extLst>
            <c:ext xmlns:c16="http://schemas.microsoft.com/office/drawing/2014/chart" uri="{C3380CC4-5D6E-409C-BE32-E72D297353CC}">
              <c16:uniqueId val="{00000012-6B14-0B42-9B7D-A2D49CBD385A}"/>
            </c:ext>
          </c:extLst>
        </c:ser>
        <c:dLbls>
          <c:showLegendKey val="0"/>
          <c:showVal val="0"/>
          <c:showCatName val="0"/>
          <c:showSerName val="0"/>
          <c:showPercent val="0"/>
          <c:showBubbleSize val="0"/>
          <c:showLeaderLines val="1"/>
        </c:dLbls>
        <c:firstSliceAng val="306"/>
      </c:pieChart>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media/image1.png>
</file>

<file path=ppt/media/image2.png>
</file>

<file path=ppt/media/image3.png>
</file>

<file path=ppt/media/image4.png>
</file>

<file path=ppt/media/image5.jpg>
</file>

<file path=ppt/media/image6.png>
</file>

<file path=ppt/media/image7.png>
</file>

<file path=ppt/media/image8.t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3" name="Shape 133"/>
          <p:cNvSpPr>
            <a:spLocks noGrp="1" noRot="1" noChangeAspect="1"/>
          </p:cNvSpPr>
          <p:nvPr>
            <p:ph type="sldImg"/>
          </p:nvPr>
        </p:nvSpPr>
        <p:spPr>
          <a:xfrm>
            <a:off x="1143000" y="685800"/>
            <a:ext cx="4572000" cy="3429000"/>
          </a:xfrm>
          <a:prstGeom prst="rect">
            <a:avLst/>
          </a:prstGeom>
        </p:spPr>
        <p:txBody>
          <a:bodyPr/>
          <a:lstStyle/>
          <a:p>
            <a:endParaRPr/>
          </a:p>
        </p:txBody>
      </p:sp>
      <p:sp>
        <p:nvSpPr>
          <p:cNvPr id="134" name="Shape 134"/>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1828800" latinLnBrk="0">
      <a:defRPr sz="2400">
        <a:latin typeface="+mj-lt"/>
        <a:ea typeface="+mj-ea"/>
        <a:cs typeface="+mj-cs"/>
        <a:sym typeface="Calibri"/>
      </a:defRPr>
    </a:lvl1pPr>
    <a:lvl2pPr indent="228600" defTabSz="1828800" latinLnBrk="0">
      <a:defRPr sz="2400">
        <a:latin typeface="+mj-lt"/>
        <a:ea typeface="+mj-ea"/>
        <a:cs typeface="+mj-cs"/>
        <a:sym typeface="Calibri"/>
      </a:defRPr>
    </a:lvl2pPr>
    <a:lvl3pPr indent="457200" defTabSz="1828800" latinLnBrk="0">
      <a:defRPr sz="2400">
        <a:latin typeface="+mj-lt"/>
        <a:ea typeface="+mj-ea"/>
        <a:cs typeface="+mj-cs"/>
        <a:sym typeface="Calibri"/>
      </a:defRPr>
    </a:lvl3pPr>
    <a:lvl4pPr indent="685800" defTabSz="1828800" latinLnBrk="0">
      <a:defRPr sz="2400">
        <a:latin typeface="+mj-lt"/>
        <a:ea typeface="+mj-ea"/>
        <a:cs typeface="+mj-cs"/>
        <a:sym typeface="Calibri"/>
      </a:defRPr>
    </a:lvl4pPr>
    <a:lvl5pPr indent="914400" defTabSz="1828800" latinLnBrk="0">
      <a:defRPr sz="2400">
        <a:latin typeface="+mj-lt"/>
        <a:ea typeface="+mj-ea"/>
        <a:cs typeface="+mj-cs"/>
        <a:sym typeface="Calibri"/>
      </a:defRPr>
    </a:lvl5pPr>
    <a:lvl6pPr indent="1143000" defTabSz="1828800" latinLnBrk="0">
      <a:defRPr sz="2400">
        <a:latin typeface="+mj-lt"/>
        <a:ea typeface="+mj-ea"/>
        <a:cs typeface="+mj-cs"/>
        <a:sym typeface="Calibri"/>
      </a:defRPr>
    </a:lvl6pPr>
    <a:lvl7pPr indent="1371600" defTabSz="1828800" latinLnBrk="0">
      <a:defRPr sz="2400">
        <a:latin typeface="+mj-lt"/>
        <a:ea typeface="+mj-ea"/>
        <a:cs typeface="+mj-cs"/>
        <a:sym typeface="Calibri"/>
      </a:defRPr>
    </a:lvl7pPr>
    <a:lvl8pPr indent="1600200" defTabSz="1828800" latinLnBrk="0">
      <a:defRPr sz="2400">
        <a:latin typeface="+mj-lt"/>
        <a:ea typeface="+mj-ea"/>
        <a:cs typeface="+mj-cs"/>
        <a:sym typeface="Calibri"/>
      </a:defRPr>
    </a:lvl8pPr>
    <a:lvl9pPr indent="1828800" defTabSz="1828800" latinLnBrk="0">
      <a:defRPr sz="2400">
        <a:latin typeface="+mj-lt"/>
        <a:ea typeface="+mj-ea"/>
        <a:cs typeface="+mj-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 is the general test pattern: we saw back in Module 02: Assemble/Act/Assess (or Assemble/Act/Assert)</a:t>
            </a:r>
          </a:p>
          <a:p>
            <a:endParaRPr lang="en-US" dirty="0"/>
          </a:p>
          <a:p>
            <a:r>
              <a:rPr lang="en-US" dirty="0"/>
              <a:t>All of the tests that we’ve looked at so far have, quite notably, had assertions on the return value of some function. For example, in this case, to check that </a:t>
            </a:r>
            <a:r>
              <a:rPr lang="en-US" dirty="0" err="1"/>
              <a:t>addStudent</a:t>
            </a:r>
            <a:r>
              <a:rPr lang="en-US" dirty="0"/>
              <a:t> worked, we check one of its effects – that we should then be able to call “</a:t>
            </a:r>
            <a:r>
              <a:rPr lang="en-US" dirty="0" err="1"/>
              <a:t>nameToIDs</a:t>
            </a:r>
            <a:r>
              <a:rPr lang="en-US" dirty="0"/>
              <a:t>” and get the newly added student back. </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28059122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“Jest-mock-extended” library provides some very helpful features that automatically create type-safe mocks.</a:t>
            </a:r>
          </a:p>
          <a:p>
            <a:endParaRPr lang="en-US" dirty="0"/>
          </a:p>
          <a:p>
            <a:r>
              <a:rPr lang="en-US" dirty="0"/>
              <a:t>In particular, it provides the “mock” function, takes a single type parameter, and returns a mock that satisfies that type. So, in this example, we can quickly create a mock object that satisfies the </a:t>
            </a:r>
            <a:r>
              <a:rPr lang="en-US" dirty="0" err="1"/>
              <a:t>IClockListener</a:t>
            </a:r>
            <a:r>
              <a:rPr lang="en-US" dirty="0"/>
              <a:t> interface. Each of the methods of this object is, itself, a mock function. In this case, that means that the “notify” function will be a mock function.</a:t>
            </a:r>
          </a:p>
          <a:p>
            <a:endParaRPr lang="en-US" dirty="0"/>
          </a:p>
          <a:p>
            <a:r>
              <a:rPr lang="en-US" dirty="0"/>
              <a:t>Let’s take a look at the tests that use this mock, noting two key pieces:</a:t>
            </a:r>
          </a:p>
          <a:p>
            <a:r>
              <a:rPr lang="en-US" dirty="0"/>
              <a:t>First, we have added a “</a:t>
            </a:r>
            <a:r>
              <a:rPr lang="en-US" dirty="0" err="1"/>
              <a:t>beforeEach</a:t>
            </a:r>
            <a:r>
              <a:rPr lang="en-US" dirty="0"/>
              <a:t>” function that will run before each individual test. This before each calls the “</a:t>
            </a:r>
            <a:r>
              <a:rPr lang="en-US" dirty="0" err="1"/>
              <a:t>mockClear</a:t>
            </a:r>
            <a:r>
              <a:rPr lang="en-US" dirty="0"/>
              <a:t>” function on the mock listener (this function is also provided by jest-mock-extended). The </a:t>
            </a:r>
            <a:r>
              <a:rPr lang="en-US" dirty="0" err="1"/>
              <a:t>mockClear</a:t>
            </a:r>
            <a:r>
              <a:rPr lang="en-US" dirty="0"/>
              <a:t> function will erase any history that the mock has accumulated from past </a:t>
            </a:r>
            <a:r>
              <a:rPr lang="en-US" dirty="0" err="1"/>
              <a:t>invocatinos</a:t>
            </a:r>
            <a:r>
              <a:rPr lang="en-US" dirty="0"/>
              <a:t>.</a:t>
            </a:r>
          </a:p>
          <a:p>
            <a:endParaRPr lang="en-US" dirty="0"/>
          </a:p>
          <a:p>
            <a:r>
              <a:rPr lang="en-US" dirty="0"/>
              <a:t>Then, in each of the tests, we write assertions on that mock method. We are using the “</a:t>
            </a:r>
            <a:r>
              <a:rPr lang="en-US" dirty="0" err="1"/>
              <a:t>toHaveBeenLastCalledWith</a:t>
            </a:r>
            <a:r>
              <a:rPr lang="en-US" dirty="0"/>
              <a:t>” matcher to check to see that the clock was last called with the correct time.</a:t>
            </a:r>
          </a:p>
          <a:p>
            <a:endParaRPr lang="en-US" dirty="0"/>
          </a:p>
          <a:p>
            <a:r>
              <a:rPr lang="en-US" dirty="0"/>
              <a:t>We can even make assertions on the number of times that notify was called (the second test also asserts that notify was called exactly twice)</a:t>
            </a:r>
          </a:p>
        </p:txBody>
      </p:sp>
    </p:spTree>
    <p:extLst>
      <p:ext uri="{BB962C8B-B14F-4D97-AF65-F5344CB8AC3E}">
        <p14:creationId xmlns:p14="http://schemas.microsoft.com/office/powerpoint/2010/main" val="35934155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p:txBody>
      </p:sp>
    </p:spTree>
    <p:extLst>
      <p:ext uri="{BB962C8B-B14F-4D97-AF65-F5344CB8AC3E}">
        <p14:creationId xmlns:p14="http://schemas.microsoft.com/office/powerpoint/2010/main" val="19331005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8C3DBE-A40B-C63D-3E14-6983A4A16BD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5A6B488-80D1-1CC1-53A4-7FC5DCA8107B}"/>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A8F17E7F-B8CC-F7E6-0454-8850673DF5EE}"/>
              </a:ext>
            </a:extLst>
          </p:cNvPr>
          <p:cNvSpPr>
            <a:spLocks noGrp="1"/>
          </p:cNvSpPr>
          <p:nvPr>
            <p:ph type="body" idx="1"/>
          </p:nvPr>
        </p:nvSpPr>
        <p:spPr/>
        <p:txBody>
          <a:bodyPr/>
          <a:lstStyle/>
          <a:p>
            <a:r>
              <a:rPr lang="en-US" dirty="0"/>
              <a:t>Here are our tests for the producer clock again, but this time, instead of creating a *mock* clock client, we will use a real client (perhaps from elsewhere in the code), and *spy on it*. More precisely, we spy on just the method “notify” of the “</a:t>
            </a:r>
            <a:r>
              <a:rPr lang="en-US" dirty="0" err="1"/>
              <a:t>clockClient</a:t>
            </a:r>
            <a:r>
              <a:rPr lang="en-US" dirty="0"/>
              <a:t>” object. Calls to the notify method will behave exactly as they would have without the spy, BUT the spy object records the calls to notify, just as if it were the mock on the last example!</a:t>
            </a:r>
          </a:p>
          <a:p>
            <a:endParaRPr lang="en-US" dirty="0"/>
          </a:p>
          <a:p>
            <a:r>
              <a:rPr lang="en-US" dirty="0"/>
              <a:t>Just like in the mock example, </a:t>
            </a:r>
          </a:p>
          <a:p>
            <a:r>
              <a:rPr lang="en-US" dirty="0"/>
              <a:t>we have added a “</a:t>
            </a:r>
            <a:r>
              <a:rPr lang="en-US" dirty="0" err="1"/>
              <a:t>beforeEach</a:t>
            </a:r>
            <a:r>
              <a:rPr lang="en-US" dirty="0"/>
              <a:t>” function that will run before each individual test. This before each calls the “</a:t>
            </a:r>
            <a:r>
              <a:rPr lang="en-US" dirty="0" err="1"/>
              <a:t>mockClear</a:t>
            </a:r>
            <a:r>
              <a:rPr lang="en-US" dirty="0"/>
              <a:t>” function on the spy. The </a:t>
            </a:r>
            <a:r>
              <a:rPr lang="en-US" dirty="0" err="1"/>
              <a:t>mockClear</a:t>
            </a:r>
            <a:r>
              <a:rPr lang="en-US" dirty="0"/>
              <a:t> function will erase any history that the mock has accumulated from past </a:t>
            </a:r>
            <a:r>
              <a:rPr lang="en-US" dirty="0" err="1"/>
              <a:t>invocatinos</a:t>
            </a:r>
            <a:r>
              <a:rPr lang="en-US" dirty="0"/>
              <a:t>.</a:t>
            </a:r>
          </a:p>
          <a:p>
            <a:endParaRPr lang="en-US" dirty="0"/>
          </a:p>
          <a:p>
            <a:r>
              <a:rPr lang="en-US" dirty="0"/>
              <a:t>Then, in each of the tests, we write assertions on that mock method. These are identical to the tests with the mock listener – but instead of expecting `</a:t>
            </a:r>
            <a:r>
              <a:rPr lang="en-US" dirty="0" err="1"/>
              <a:t>clockClient.notify</a:t>
            </a:r>
            <a:r>
              <a:rPr lang="en-US" dirty="0"/>
              <a:t>` to be called, we are expected our spy to be called (because `</a:t>
            </a:r>
            <a:r>
              <a:rPr lang="en-US" dirty="0" err="1"/>
              <a:t>clockClient.notify</a:t>
            </a:r>
            <a:r>
              <a:rPr lang="en-US" dirty="0"/>
              <a:t>` is the original method, not a mock) </a:t>
            </a:r>
          </a:p>
          <a:p>
            <a:endParaRPr lang="en-US" dirty="0"/>
          </a:p>
          <a:p>
            <a:r>
              <a:rPr lang="en-US" dirty="0"/>
              <a:t>&lt;Discuss: Does this test the </a:t>
            </a:r>
            <a:r>
              <a:rPr lang="en-US" dirty="0" err="1"/>
              <a:t>ProducerClock</a:t>
            </a:r>
            <a:r>
              <a:rPr lang="en-US" dirty="0"/>
              <a:t>, the </a:t>
            </a:r>
            <a:r>
              <a:rPr lang="en-US" dirty="0" err="1"/>
              <a:t>ClockListener</a:t>
            </a:r>
            <a:r>
              <a:rPr lang="en-US" dirty="0"/>
              <a:t>, or both?</a:t>
            </a:r>
          </a:p>
          <a:p>
            <a:r>
              <a:rPr lang="en-US" dirty="0"/>
              <a:t>- Tests the </a:t>
            </a:r>
            <a:r>
              <a:rPr lang="en-US" dirty="0" err="1"/>
              <a:t>ProducerClock</a:t>
            </a:r>
            <a:r>
              <a:rPr lang="en-US" dirty="0"/>
              <a:t> (checks the effect that tick calls notify)</a:t>
            </a:r>
          </a:p>
          <a:p>
            <a:r>
              <a:rPr lang="en-US" dirty="0"/>
              <a:t>- Pseudo-tests the </a:t>
            </a:r>
            <a:r>
              <a:rPr lang="en-US" dirty="0" err="1"/>
              <a:t>ClockListener</a:t>
            </a:r>
            <a:r>
              <a:rPr lang="en-US" dirty="0"/>
              <a:t> (if the notify method threw an exception, it would fail the test)</a:t>
            </a:r>
          </a:p>
          <a:p>
            <a:r>
              <a:rPr lang="en-US" dirty="0"/>
              <a:t>&gt;</a:t>
            </a:r>
          </a:p>
        </p:txBody>
      </p:sp>
    </p:spTree>
    <p:extLst>
      <p:ext uri="{BB962C8B-B14F-4D97-AF65-F5344CB8AC3E}">
        <p14:creationId xmlns:p14="http://schemas.microsoft.com/office/powerpoint/2010/main" val="1317742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8F8C4D-E979-8A44-F699-B58CA0F4FA8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CD181C2-07B5-2690-7A89-76C4E1FBEE43}"/>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E6701863-8D05-C403-3CE4-A974430D01A2}"/>
              </a:ext>
            </a:extLst>
          </p:cNvPr>
          <p:cNvSpPr>
            <a:spLocks noGrp="1"/>
          </p:cNvSpPr>
          <p:nvPr>
            <p:ph type="body" idx="1"/>
          </p:nvPr>
        </p:nvSpPr>
        <p:spPr/>
        <p:txBody>
          <a:bodyPr/>
          <a:lstStyle/>
          <a:p>
            <a:r>
              <a:rPr lang="en-US" dirty="0"/>
              <a:t>&lt;read slide&gt;</a:t>
            </a:r>
          </a:p>
          <a:p>
            <a:endParaRPr lang="en-US" dirty="0"/>
          </a:p>
          <a:p>
            <a:r>
              <a:rPr lang="en-US" dirty="0"/>
              <a:t>The spy example from clocks shows putting a spy on a single object. However, we can also use spies on entire modules, for example, spying on calls to a method exported by a module, like the “log” method of “console”. Since spies intercept ALL calls to the target method, this means that we can spy on a global method (like </a:t>
            </a:r>
            <a:r>
              <a:rPr lang="en-US" dirty="0" err="1"/>
              <a:t>console.log</a:t>
            </a:r>
            <a:r>
              <a:rPr lang="en-US" dirty="0"/>
              <a:t>) in our test, and intercept calls to that method deep within the system under test.</a:t>
            </a:r>
          </a:p>
        </p:txBody>
      </p:sp>
    </p:spTree>
    <p:extLst>
      <p:ext uri="{BB962C8B-B14F-4D97-AF65-F5344CB8AC3E}">
        <p14:creationId xmlns:p14="http://schemas.microsoft.com/office/powerpoint/2010/main" val="160768640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 can apply this concept of spying on modules to the problem of testing the echo function, which we used back in Module 05 (Async) to illustrate the use of async functions.  How would we test this function, without actually calling the remote web site?</a:t>
            </a:r>
          </a:p>
          <a:p>
            <a:endParaRPr lang="en-US" dirty="0"/>
          </a:p>
          <a:p>
            <a:endParaRPr lang="en-US" dirty="0"/>
          </a:p>
          <a:p>
            <a:endParaRPr lang="en-US" dirty="0"/>
          </a:p>
          <a:p>
            <a:r>
              <a:rPr lang="en-US" dirty="0"/>
              <a:t>We need to get a </a:t>
            </a:r>
            <a:r>
              <a:rPr lang="en-US" dirty="0" err="1"/>
              <a:t>axios.get</a:t>
            </a:r>
            <a:r>
              <a:rPr lang="en-US" dirty="0"/>
              <a:t>() to be a mock, from within our test file – when the “echo” function is called by our test, we want that “</a:t>
            </a:r>
            <a:r>
              <a:rPr lang="en-US" dirty="0" err="1"/>
              <a:t>axios.get</a:t>
            </a:r>
            <a:r>
              <a:rPr lang="en-US" dirty="0"/>
              <a:t>” to be calling a mock that we control, rather than calling the actual </a:t>
            </a:r>
            <a:r>
              <a:rPr lang="en-US" dirty="0" err="1"/>
              <a:t>axios.get</a:t>
            </a:r>
            <a:r>
              <a:rPr lang="en-US" dirty="0"/>
              <a:t> .</a:t>
            </a:r>
          </a:p>
          <a:p>
            <a:endParaRPr lang="en-US" dirty="0"/>
          </a:p>
          <a:p>
            <a:r>
              <a:rPr lang="en-US" dirty="0"/>
              <a:t>Remember that when we introduced spies, we said that they *instrument* existing code to track calls to it, and potentially make it into a mock. Testing code like “echo” here is the main use-case for spies.</a:t>
            </a:r>
          </a:p>
        </p:txBody>
      </p:sp>
    </p:spTree>
    <p:extLst>
      <p:ext uri="{BB962C8B-B14F-4D97-AF65-F5344CB8AC3E}">
        <p14:creationId xmlns:p14="http://schemas.microsoft.com/office/powerpoint/2010/main" val="360192312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First, let's confirm that spying on a method still runs the method</a:t>
            </a:r>
          </a:p>
        </p:txBody>
      </p:sp>
    </p:spTree>
    <p:extLst>
      <p:ext uri="{BB962C8B-B14F-4D97-AF65-F5344CB8AC3E}">
        <p14:creationId xmlns:p14="http://schemas.microsoft.com/office/powerpoint/2010/main" val="13300303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To do this, we need to define a function that behaves like the </a:t>
            </a:r>
            <a:r>
              <a:rPr lang="en-US" dirty="0" err="1"/>
              <a:t>axios</a:t>
            </a:r>
            <a:r>
              <a:rPr lang="en-US" dirty="0"/>
              <a:t> call, but doesn't actually do the http call.</a:t>
            </a:r>
          </a:p>
        </p:txBody>
      </p:sp>
    </p:spTree>
    <p:extLst>
      <p:ext uri="{BB962C8B-B14F-4D97-AF65-F5344CB8AC3E}">
        <p14:creationId xmlns:p14="http://schemas.microsoft.com/office/powerpoint/2010/main" val="300716923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 'echo' is pretty innocuous, but maybe our SUT calls a mail server, or mails a check  We definitely don't want to do that.  Let's see how we can avoid that, using 'echo' as a simple example.</a:t>
            </a:r>
          </a:p>
        </p:txBody>
      </p:sp>
    </p:spTree>
    <p:extLst>
      <p:ext uri="{BB962C8B-B14F-4D97-AF65-F5344CB8AC3E}">
        <p14:creationId xmlns:p14="http://schemas.microsoft.com/office/powerpoint/2010/main" val="25244109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Note that this testing code does not itself call echo!  or </a:t>
            </a:r>
            <a:r>
              <a:rPr lang="en-US" dirty="0" err="1"/>
              <a:t>axios</a:t>
            </a:r>
            <a:r>
              <a:rPr lang="en-US" dirty="0"/>
              <a:t>!  These calls are somewhere else (in </a:t>
            </a:r>
            <a:r>
              <a:rPr lang="en-US" dirty="0" err="1"/>
              <a:t>echoClient</a:t>
            </a:r>
            <a:r>
              <a:rPr lang="en-US" dirty="0"/>
              <a:t> and echo) -- but we don't care.  So long as we can see </a:t>
            </a:r>
            <a:r>
              <a:rPr lang="en-US" dirty="0" err="1"/>
              <a:t>axios</a:t>
            </a:r>
            <a:r>
              <a:rPr lang="en-US" dirty="0"/>
              <a:t> or echo, we can modify </a:t>
            </a:r>
            <a:r>
              <a:rPr lang="en-US"/>
              <a:t>all calls to them, </a:t>
            </a:r>
            <a:r>
              <a:rPr lang="en-US" dirty="0"/>
              <a:t>even if we are not the ones doing the calling.</a:t>
            </a:r>
          </a:p>
        </p:txBody>
      </p:sp>
    </p:spTree>
    <p:extLst>
      <p:ext uri="{BB962C8B-B14F-4D97-AF65-F5344CB8AC3E}">
        <p14:creationId xmlns:p14="http://schemas.microsoft.com/office/powerpoint/2010/main" val="249144834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3" name="Shape 483"/>
          <p:cNvSpPr>
            <a:spLocks noGrp="1" noRot="1" noChangeAspect="1"/>
          </p:cNvSpPr>
          <p:nvPr>
            <p:ph type="sldImg"/>
          </p:nvPr>
        </p:nvSpPr>
        <p:spPr>
          <a:xfrm>
            <a:off x="381000" y="685800"/>
            <a:ext cx="6096000" cy="3429000"/>
          </a:xfrm>
          <a:prstGeom prst="rect">
            <a:avLst/>
          </a:prstGeom>
        </p:spPr>
        <p:txBody>
          <a:bodyPr/>
          <a:lstStyle/>
          <a:p>
            <a:endParaRPr/>
          </a:p>
        </p:txBody>
      </p:sp>
      <p:sp>
        <p:nvSpPr>
          <p:cNvPr id="484" name="Shape 484"/>
          <p:cNvSpPr>
            <a:spLocks noGrp="1"/>
          </p:cNvSpPr>
          <p:nvPr>
            <p:ph type="body" sz="quarter" idx="1"/>
          </p:nvPr>
        </p:nvSpPr>
        <p:spPr>
          <a:prstGeom prst="rect">
            <a:avLst/>
          </a:prstGeom>
        </p:spPr>
        <p:txBody>
          <a:bodyPr/>
          <a:lstStyle>
            <a:lvl1pPr defTabSz="914400">
              <a:defRPr sz="1200"/>
            </a:lvl1pPr>
          </a:lstStyle>
          <a:p>
            <a:r>
              <a:rPr dirty="0"/>
              <a:t>&lt;read slide</a:t>
            </a:r>
            <a:r>
              <a:rPr lang="en-US" dirty="0"/>
              <a:t>&gt;</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23182081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But, what if you can’t observe side-effects in this way?</a:t>
            </a:r>
          </a:p>
          <a:p>
            <a:endParaRPr lang="en-US" dirty="0"/>
          </a:p>
          <a:p>
            <a:r>
              <a:rPr lang="en-US" dirty="0"/>
              <a:t>Considering our </a:t>
            </a:r>
            <a:r>
              <a:rPr lang="en-US" dirty="0" err="1"/>
              <a:t>PushingClock</a:t>
            </a:r>
            <a:r>
              <a:rPr lang="en-US" dirty="0"/>
              <a:t> example from when we talked about interaction-level patterns.</a:t>
            </a:r>
          </a:p>
          <a:p>
            <a:endParaRPr lang="en-US" dirty="0"/>
          </a:p>
          <a:p>
            <a:r>
              <a:rPr lang="en-US" dirty="0"/>
              <a:t>How do we test the “tick” method? </a:t>
            </a:r>
          </a:p>
          <a:p>
            <a:endParaRPr lang="en-US" dirty="0"/>
          </a:p>
          <a:p>
            <a:r>
              <a:rPr lang="en-US" dirty="0"/>
              <a:t>The approach that probably comes to mind is: create something so that our test can track if calling the “tick” method invokes the ”notify” method of a clock client. So, we’ll need to create something that will conform to the </a:t>
            </a:r>
            <a:r>
              <a:rPr lang="en-US" dirty="0" err="1"/>
              <a:t>IClockListener</a:t>
            </a:r>
            <a:r>
              <a:rPr lang="en-US" dirty="0"/>
              <a:t> interface, with which we can track the result. In other words, write a </a:t>
            </a:r>
            <a:r>
              <a:rPr lang="en-US" dirty="0" err="1"/>
              <a:t>ProducerClock</a:t>
            </a:r>
            <a:r>
              <a:rPr lang="en-US" dirty="0"/>
              <a:t> for testing!</a:t>
            </a:r>
          </a:p>
        </p:txBody>
      </p:sp>
      <p:sp>
        <p:nvSpPr>
          <p:cNvPr id="4" name="Slide Number Placeholder 3"/>
          <p:cNvSpPr>
            <a:spLocks noGrp="1"/>
          </p:cNvSpPr>
          <p:nvPr>
            <p:ph type="sldNum" sz="quarter" idx="5"/>
          </p:nvPr>
        </p:nvSpPr>
        <p:spPr/>
        <p:txBody>
          <a:bodyPr/>
          <a:lstStyle/>
          <a:p>
            <a:fld id="{07937F07-1250-4CCE-B198-1B2887014F41}" type="slidenum">
              <a:rPr lang="en-US" smtClean="0"/>
              <a:t>4</a:t>
            </a:fld>
            <a:endParaRPr lang="en-US"/>
          </a:p>
        </p:txBody>
      </p:sp>
    </p:spTree>
    <p:extLst>
      <p:ext uri="{BB962C8B-B14F-4D97-AF65-F5344CB8AC3E}">
        <p14:creationId xmlns:p14="http://schemas.microsoft.com/office/powerpoint/2010/main" val="249370199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dirty="0"/>
              <a:t>So far, our focus has been on writing on unit tests, which focus on a single module or class</a:t>
            </a:r>
            <a:r>
              <a:rPr lang="en-US" dirty="0"/>
              <a:t>. </a:t>
            </a:r>
          </a:p>
          <a:p>
            <a:pPr defTabSz="457200">
              <a:lnSpc>
                <a:spcPct val="117999"/>
              </a:lnSpc>
              <a:defRPr sz="2200">
                <a:latin typeface="Helvetica Neue"/>
                <a:ea typeface="Helvetica Neue"/>
                <a:cs typeface="Helvetica Neue"/>
                <a:sym typeface="Helvetica Neue"/>
              </a:defRPr>
            </a:pPr>
            <a:r>
              <a:rPr lang="en-US" dirty="0"/>
              <a:t> </a:t>
            </a:r>
          </a:p>
          <a:p>
            <a:pPr defTabSz="457200">
              <a:lnSpc>
                <a:spcPct val="117999"/>
              </a:lnSpc>
              <a:defRPr sz="2200">
                <a:latin typeface="Helvetica Neue"/>
                <a:ea typeface="Helvetica Neue"/>
                <a:cs typeface="Helvetica Neue"/>
                <a:sym typeface="Helvetica Neue"/>
              </a:defRPr>
            </a:pPr>
            <a:r>
              <a:rPr dirty="0"/>
              <a:t>Many bugs may be observable only when </a:t>
            </a:r>
            <a:r>
              <a:rPr b="1" dirty="0"/>
              <a:t>multiple components interact </a:t>
            </a:r>
            <a:r>
              <a:rPr dirty="0"/>
              <a:t>(often as a result of one making an </a:t>
            </a:r>
            <a:r>
              <a:rPr b="1" dirty="0"/>
              <a:t>incorrect assumption </a:t>
            </a:r>
            <a:r>
              <a:rPr dirty="0"/>
              <a:t>about the others’ behavior).</a:t>
            </a:r>
            <a:endParaRPr lang="en-US" dirty="0"/>
          </a:p>
          <a:p>
            <a:pPr defTabSz="457200">
              <a:lnSpc>
                <a:spcPct val="117999"/>
              </a:lnSpc>
              <a:defRPr sz="2200">
                <a:latin typeface="Helvetica Neue"/>
                <a:ea typeface="Helvetica Neue"/>
                <a:cs typeface="Helvetica Neue"/>
                <a:sym typeface="Helvetica Neue"/>
              </a:defRPr>
            </a:pPr>
            <a:endParaRPr lang="en-US" dirty="0"/>
          </a:p>
          <a:p>
            <a:pPr defTabSz="457200">
              <a:lnSpc>
                <a:spcPct val="117999"/>
              </a:lnSpc>
              <a:defRPr sz="2200">
                <a:latin typeface="Helvetica Neue"/>
                <a:ea typeface="Helvetica Neue"/>
                <a:cs typeface="Helvetica Neue"/>
                <a:sym typeface="Helvetica Neue"/>
              </a:defRPr>
            </a:pPr>
            <a:r>
              <a:rPr lang="en-US" dirty="0"/>
              <a:t>To find these bugs, we may need to create bigger tests.  These are generally called </a:t>
            </a:r>
            <a:r>
              <a:rPr lang="en-US" b="1" dirty="0"/>
              <a:t>integration tests. </a:t>
            </a:r>
          </a:p>
          <a:p>
            <a:pPr defTabSz="457200">
              <a:lnSpc>
                <a:spcPct val="117999"/>
              </a:lnSpc>
              <a:defRPr sz="2200">
                <a:latin typeface="Helvetica Neue"/>
                <a:ea typeface="Helvetica Neue"/>
                <a:cs typeface="Helvetica Neue"/>
                <a:sym typeface="Helvetica Neue"/>
              </a:defRPr>
            </a:pPr>
            <a:endParaRPr lang="en-US" b="1"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r>
              <a:rPr lang="en-US" dirty="0"/>
              <a:t>For instance, our SUT might actually consist of </a:t>
            </a:r>
            <a:r>
              <a:rPr lang="en-US" b="1" dirty="0"/>
              <a:t>multiple processes running </a:t>
            </a:r>
            <a:r>
              <a:rPr lang="en-US" dirty="0"/>
              <a:t>in coordination on a single server.</a:t>
            </a:r>
          </a:p>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r>
              <a:rPr lang="en-US" dirty="0"/>
              <a:t>Or maybe we need to worry about what happens when we run it on a live server, running alongside other servers in a cluster of 100’s of thousands of servers.</a:t>
            </a:r>
          </a:p>
          <a:p>
            <a:r>
              <a:rPr lang="en-US" dirty="0"/>
              <a:t>Or, maybe our focus is on testing the </a:t>
            </a:r>
            <a:r>
              <a:rPr lang="en-US" b="1" dirty="0"/>
              <a:t>end-to-end behavior of an entire product</a:t>
            </a:r>
            <a:r>
              <a:rPr lang="en-US" dirty="0"/>
              <a:t>, which is composed of many classes running in many processes on many servers. As you can see, the scope of integration tests can grow enormously.</a:t>
            </a:r>
          </a:p>
          <a:p>
            <a:endParaRPr lang="en-US" dirty="0"/>
          </a:p>
          <a:p>
            <a:r>
              <a:rPr lang="en-US" dirty="0"/>
              <a:t>Writing good end-to-end tests can be much more complex than writing unit or integration-level tests, because they need to set up much more state and interact with more external systems than a unit or integration test.</a:t>
            </a:r>
          </a:p>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r>
              <a:rPr lang="en-US" dirty="0"/>
              <a:t>You can consider writing integration tests using Jest.</a:t>
            </a:r>
          </a:p>
        </p:txBody>
      </p:sp>
    </p:spTree>
    <p:extLst>
      <p:ext uri="{BB962C8B-B14F-4D97-AF65-F5344CB8AC3E}">
        <p14:creationId xmlns:p14="http://schemas.microsoft.com/office/powerpoint/2010/main" val="138196863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pPr algn="just"/>
            <a:r>
              <a:rPr lang="en-US" b="1" dirty="0">
                <a:effectLst/>
              </a:rPr>
              <a:t>Big Bang Integration Testing: </a:t>
            </a:r>
            <a:r>
              <a:rPr lang="en-US" dirty="0">
                <a:effectLst/>
              </a:rPr>
              <a:t>In this approach, almost all of the units or major units are combined together to perform integration testing in one attempt. Usually, this method is practiced when teams have entire software in their bundle.</a:t>
            </a:r>
          </a:p>
          <a:p>
            <a:pPr algn="just"/>
            <a:r>
              <a:rPr lang="en-US" b="1" dirty="0">
                <a:effectLst/>
              </a:rPr>
              <a:t>Incremental Testing: </a:t>
            </a:r>
            <a:r>
              <a:rPr lang="en-US" dirty="0">
                <a:effectLst/>
              </a:rPr>
              <a:t>In this testing approach, a minimum of two modules that are logically related is tested. Then, the related modules are summed up to perform testing and achieve proper functioning.</a:t>
            </a:r>
          </a:p>
          <a:p>
            <a:pPr algn="just"/>
            <a:r>
              <a:rPr lang="en-US" b="1" dirty="0">
                <a:effectLst/>
              </a:rPr>
              <a:t>Top-down Integration Testing: </a:t>
            </a:r>
            <a:r>
              <a:rPr lang="en-US" dirty="0">
                <a:effectLst/>
              </a:rPr>
              <a:t>In this testing approach, the teams test the top-level units first and then perform step-by-step testing of lower-level units.</a:t>
            </a:r>
          </a:p>
          <a:p>
            <a:pPr algn="just"/>
            <a:r>
              <a:rPr lang="en-US" b="1" dirty="0">
                <a:effectLst/>
              </a:rPr>
              <a:t>Bottom-up Integration Testing: </a:t>
            </a:r>
            <a:r>
              <a:rPr lang="en-US" dirty="0">
                <a:effectLst/>
              </a:rPr>
              <a:t>In this testing approach, the testing starts from the lower units of the application and then gradually moves up, i.e. the testing is practiced from the bottom of the control parts.</a:t>
            </a:r>
          </a:p>
          <a:p>
            <a:pPr algn="just"/>
            <a:r>
              <a:rPr lang="en-US" b="1" dirty="0">
                <a:effectLst/>
              </a:rPr>
              <a:t>Hybrid/Sandwich Integration Testing: </a:t>
            </a:r>
            <a:r>
              <a:rPr lang="en-US" dirty="0">
                <a:effectLst/>
              </a:rPr>
              <a:t>This approach is also known as hybrid integration as it is a combination based on bottom-up and top-down approaches. This approach overcomes many other limitations and helps to achieve the benefits of both the approaches</a:t>
            </a:r>
          </a:p>
        </p:txBody>
      </p:sp>
    </p:spTree>
    <p:extLst>
      <p:ext uri="{BB962C8B-B14F-4D97-AF65-F5344CB8AC3E}">
        <p14:creationId xmlns:p14="http://schemas.microsoft.com/office/powerpoint/2010/main" val="39903855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 name="Shape 235"/>
          <p:cNvSpPr>
            <a:spLocks noGrp="1" noRot="1" noChangeAspect="1"/>
          </p:cNvSpPr>
          <p:nvPr>
            <p:ph type="sldImg"/>
          </p:nvPr>
        </p:nvSpPr>
        <p:spPr>
          <a:xfrm>
            <a:off x="381000" y="685800"/>
            <a:ext cx="6096000" cy="3429000"/>
          </a:xfrm>
          <a:prstGeom prst="rect">
            <a:avLst/>
          </a:prstGeom>
        </p:spPr>
        <p:txBody>
          <a:bodyPr/>
          <a:lstStyle/>
          <a:p>
            <a:endParaRPr/>
          </a:p>
        </p:txBody>
      </p:sp>
      <p:sp>
        <p:nvSpPr>
          <p:cNvPr id="236" name="Shape 236"/>
          <p:cNvSpPr>
            <a:spLocks noGrp="1"/>
          </p:cNvSpPr>
          <p:nvPr>
            <p:ph type="body" sz="quarter" idx="1"/>
          </p:nvPr>
        </p:nvSpPr>
        <p:spPr>
          <a:prstGeom prst="rect">
            <a:avLst/>
          </a:prstGeom>
        </p:spPr>
        <p:txBody>
          <a:bodyPr/>
          <a:lstStyle/>
          <a:p>
            <a:r>
              <a:rPr lang="en-US" dirty="0"/>
              <a:t>The lens that we will use to discuss testing strategies for large systems is "test size," a strategy used within Google: classify tests into a size and encourage engineers to always write the smallest possible test for a given piece of functionality. </a:t>
            </a:r>
            <a:br>
              <a:rPr lang="en-US" dirty="0"/>
            </a:br>
            <a:r>
              <a:rPr lang="en-US" dirty="0"/>
              <a:t>Test size is based on what it </a:t>
            </a:r>
            <a:r>
              <a:rPr lang="en-US" u="sng" dirty="0"/>
              <a:t>is allowed to do</a:t>
            </a:r>
            <a:r>
              <a:rPr lang="en-US" dirty="0"/>
              <a:t>, and how many </a:t>
            </a:r>
            <a:r>
              <a:rPr lang="en-US" u="sng" dirty="0"/>
              <a:t>resources it consumes</a:t>
            </a:r>
            <a:r>
              <a:rPr lang="en-US" dirty="0"/>
              <a:t>. </a:t>
            </a:r>
          </a:p>
          <a:p>
            <a:r>
              <a:rPr lang="en-US" b="1" dirty="0"/>
              <a:t>small </a:t>
            </a:r>
            <a:r>
              <a:rPr lang="en-US" dirty="0"/>
              <a:t>tests run in a single process, </a:t>
            </a:r>
            <a:r>
              <a:rPr lang="en-US" b="1" dirty="0"/>
              <a:t>medium </a:t>
            </a:r>
            <a:r>
              <a:rPr lang="en-US" dirty="0"/>
              <a:t>tests run on a single machine, and </a:t>
            </a:r>
            <a:r>
              <a:rPr lang="en-US" b="1" dirty="0"/>
              <a:t>large </a:t>
            </a:r>
            <a:r>
              <a:rPr lang="en-US" dirty="0"/>
              <a:t>tests run wherever they want. </a:t>
            </a:r>
          </a:p>
          <a:p>
            <a:endParaRPr lang="en-US" dirty="0"/>
          </a:p>
          <a:p>
            <a:pPr defTabSz="457200">
              <a:lnSpc>
                <a:spcPct val="117999"/>
              </a:lnSpc>
              <a:defRPr sz="2200">
                <a:latin typeface="Helvetica Neue"/>
                <a:ea typeface="Helvetica Neue"/>
                <a:cs typeface="Helvetica Neue"/>
                <a:sym typeface="Helvetica Neue"/>
              </a:defRPr>
            </a:pPr>
            <a:r>
              <a:rPr dirty="0"/>
              <a:t>Small tests are structured to be </a:t>
            </a:r>
            <a:r>
              <a:rPr b="1" dirty="0"/>
              <a:t>fastest, most reliable</a:t>
            </a:r>
            <a:r>
              <a:rPr dirty="0"/>
              <a:t>. This becomes important if you want to run your tests a lot, like if you have ten thousand developers running tests 24/7. Similar to traditional unit</a:t>
            </a:r>
            <a:r>
              <a:rPr lang="en-US" dirty="0"/>
              <a:t> testing.</a:t>
            </a:r>
            <a:endParaRPr dirty="0"/>
          </a:p>
          <a:p>
            <a:pPr defTabSz="457200">
              <a:lnSpc>
                <a:spcPct val="117999"/>
              </a:lnSpc>
              <a:defRPr sz="2200">
                <a:latin typeface="Helvetica Neue"/>
                <a:ea typeface="Helvetica Neue"/>
                <a:cs typeface="Helvetica Neue"/>
                <a:sym typeface="Helvetica Neue"/>
              </a:defRPr>
            </a:pPr>
            <a:r>
              <a:rPr dirty="0"/>
              <a:t>Medium can do lots of stuff, but note importance of </a:t>
            </a:r>
            <a:r>
              <a:rPr b="1" dirty="0"/>
              <a:t>not connecting to other servers</a:t>
            </a:r>
            <a:r>
              <a:rPr dirty="0"/>
              <a:t>. This is so your entire test is </a:t>
            </a:r>
            <a:r>
              <a:rPr b="1" dirty="0"/>
              <a:t>self contained</a:t>
            </a:r>
            <a:r>
              <a:rPr dirty="0"/>
              <a:t>.</a:t>
            </a:r>
          </a:p>
          <a:p>
            <a:pPr defTabSz="457200">
              <a:lnSpc>
                <a:spcPct val="117999"/>
              </a:lnSpc>
              <a:defRPr sz="2200">
                <a:latin typeface="Helvetica Neue"/>
                <a:ea typeface="Helvetica Neue"/>
                <a:cs typeface="Helvetica Neue"/>
                <a:sym typeface="Helvetica Neue"/>
              </a:defRPr>
            </a:pPr>
            <a:r>
              <a:rPr dirty="0"/>
              <a:t>Large is everything else. These can be </a:t>
            </a:r>
            <a:r>
              <a:rPr b="1" dirty="0"/>
              <a:t>slowest to run and most fragile</a:t>
            </a:r>
            <a:r>
              <a:rPr dirty="0"/>
              <a:t>. Imagine you are testing connecting to a remote server, and sometimes it’s slow, or the canonical distributed systems example of an intern tripping over a cable. So, speaking of fragile.</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Shape 244"/>
          <p:cNvSpPr>
            <a:spLocks noGrp="1" noRot="1" noChangeAspect="1"/>
          </p:cNvSpPr>
          <p:nvPr>
            <p:ph type="sldImg"/>
          </p:nvPr>
        </p:nvSpPr>
        <p:spPr>
          <a:xfrm>
            <a:off x="381000" y="685800"/>
            <a:ext cx="6096000" cy="3429000"/>
          </a:xfrm>
          <a:prstGeom prst="rect">
            <a:avLst/>
          </a:prstGeom>
        </p:spPr>
        <p:txBody>
          <a:bodyPr/>
          <a:lstStyle/>
          <a:p>
            <a:endParaRPr/>
          </a:p>
        </p:txBody>
      </p:sp>
      <p:sp>
        <p:nvSpPr>
          <p:cNvPr id="245" name="Shape 245"/>
          <p:cNvSpPr>
            <a:spLocks noGrp="1"/>
          </p:cNvSpPr>
          <p:nvPr>
            <p:ph type="body" sz="quarter" idx="1"/>
          </p:nvPr>
        </p:nvSpPr>
        <p:spPr>
          <a:prstGeom prst="rect">
            <a:avLst/>
          </a:prstGeom>
        </p:spPr>
        <p:txBody>
          <a:bodyPr/>
          <a:lstStyle>
            <a:lvl1pPr defTabSz="914400">
              <a:defRPr sz="1200"/>
            </a:lvl1pPr>
          </a:lstStyle>
          <a:p>
            <a:r>
              <a:rPr dirty="0"/>
              <a:t>Typically we talk about </a:t>
            </a:r>
            <a:r>
              <a:rPr b="1" dirty="0"/>
              <a:t>this ice cream cone </a:t>
            </a:r>
            <a:r>
              <a:rPr dirty="0"/>
              <a:t>where we have a lot of a lot of manual tests, and then some automatic automated tests specifically related to GUI and then some integration tests and unit tests. The book that we mentioned earlier, software engineering at Google, recommends a different paradigm. It recommends that about 80% of your testing should be focused on unit testing and then about 15% on integration testing and then about 5% on end to end testing (what is known as system level testing). </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Our largest class of tests, “end-to-end’ tests truly test a product from “end to end”. For example, an end-to-end test for </a:t>
            </a:r>
            <a:r>
              <a:rPr lang="en-US" dirty="0" err="1"/>
              <a:t>Amazon.com’s</a:t>
            </a:r>
            <a:r>
              <a:rPr lang="en-US" dirty="0"/>
              <a:t> retail shop might consist of:</a:t>
            </a:r>
          </a:p>
          <a:p>
            <a:pPr marL="457200" indent="-457200">
              <a:buAutoNum type="arabicPeriod"/>
            </a:pPr>
            <a:r>
              <a:rPr lang="en-US" dirty="0"/>
              <a:t>Log into the website</a:t>
            </a:r>
          </a:p>
          <a:p>
            <a:pPr marL="457200" indent="-457200">
              <a:buAutoNum type="arabicPeriod"/>
            </a:pPr>
            <a:r>
              <a:rPr lang="en-US" dirty="0"/>
              <a:t>Search for a product</a:t>
            </a:r>
          </a:p>
          <a:p>
            <a:pPr marL="457200" indent="-457200">
              <a:buAutoNum type="arabicPeriod"/>
            </a:pPr>
            <a:r>
              <a:rPr lang="en-US" dirty="0"/>
              <a:t>Add that product to a cart</a:t>
            </a:r>
          </a:p>
          <a:p>
            <a:pPr marL="457200" indent="-457200">
              <a:buAutoNum type="arabicPeriod"/>
            </a:pPr>
            <a:r>
              <a:rPr lang="en-US" dirty="0"/>
              <a:t>Navigate through the checkout, selecting some shipping and billing defaults along the way</a:t>
            </a:r>
          </a:p>
          <a:p>
            <a:pPr marL="457200" indent="-457200">
              <a:buAutoNum type="arabicPeriod"/>
            </a:pPr>
            <a:r>
              <a:rPr lang="en-US" dirty="0"/>
              <a:t>Confirm that the correct things happened as a result: an email confirmation was sent and received, some inventory database was updated, fulfillment request was sent, </a:t>
            </a:r>
            <a:r>
              <a:rPr lang="en-US" dirty="0" err="1"/>
              <a:t>etc</a:t>
            </a:r>
            <a:endParaRPr lang="en-US" dirty="0"/>
          </a:p>
          <a:p>
            <a:pPr marL="457200" indent="-457200">
              <a:buAutoNum type="arabicPeriod"/>
            </a:pPr>
            <a:endParaRPr lang="en-US" dirty="0"/>
          </a:p>
          <a:p>
            <a:pPr marL="457200" indent="-457200">
              <a:buAutoNum type="arabicPeriod"/>
            </a:pPr>
            <a:endParaRPr lang="en-US" dirty="0"/>
          </a:p>
          <a:p>
            <a:pPr marL="0" indent="0">
              <a:buNone/>
            </a:pPr>
            <a:r>
              <a:rPr lang="en-US" dirty="0"/>
              <a:t>You can envision why it would be ideal to have very few of these kinds of tests. They are literally expensive to run – they will result in financial transactions taking place and products being shipped! However, you can also envision why it would be desirable to have at least a few such tests that you can run to validate changes before pushing them to production. Who would want to risk a major update breaking a key user experience?</a:t>
            </a:r>
          </a:p>
        </p:txBody>
      </p:sp>
    </p:spTree>
    <p:extLst>
      <p:ext uri="{BB962C8B-B14F-4D97-AF65-F5344CB8AC3E}">
        <p14:creationId xmlns:p14="http://schemas.microsoft.com/office/powerpoint/2010/main" val="99992067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1828800" eaLnBrk="1" fontAlgn="auto" latinLnBrk="0" hangingPunct="1">
              <a:lnSpc>
                <a:spcPct val="100000"/>
              </a:lnSpc>
              <a:spcBef>
                <a:spcPts val="0"/>
              </a:spcBef>
              <a:spcAft>
                <a:spcPts val="0"/>
              </a:spcAft>
              <a:buClrTx/>
              <a:buSzTx/>
              <a:buFontTx/>
              <a:buNone/>
              <a:tabLst/>
              <a:defRPr/>
            </a:pPr>
            <a:r>
              <a:rPr lang="en-US" dirty="0"/>
              <a:t>Once tests get to be any bigger than “small”, they may become flaky. UI Testing is often flaky and slower than unit testing</a:t>
            </a:r>
          </a:p>
          <a:p>
            <a:endParaRPr lang="en-US" dirty="0"/>
          </a:p>
          <a:p>
            <a:endParaRPr lang="en-US" dirty="0"/>
          </a:p>
          <a:p>
            <a:r>
              <a:rPr lang="en-US" dirty="0"/>
              <a:t>&lt;read slide&gt;</a:t>
            </a:r>
          </a:p>
        </p:txBody>
      </p:sp>
    </p:spTree>
    <p:extLst>
      <p:ext uri="{BB962C8B-B14F-4D97-AF65-F5344CB8AC3E}">
        <p14:creationId xmlns:p14="http://schemas.microsoft.com/office/powerpoint/2010/main" val="7940744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diagram on the right here shows an example of the most typical kind of flaky test, one that is flaky due to an async wait problem.</a:t>
            </a:r>
          </a:p>
          <a:p>
            <a:endParaRPr lang="en-US" dirty="0"/>
          </a:p>
          <a:p>
            <a:r>
              <a:rPr lang="en-US" dirty="0"/>
              <a:t>In this example, a test starts up a server. The server starts up asynchronously. The test waits 3 seconds, assuming that after 3 seconds, the server will have started, and it then makes requests to the server, assuming that it started. However, if the server is late to start, taking MORE than three seconds, then when the test makes its requests to the server, the test will fail – because the server hasn’t started yet.</a:t>
            </a:r>
          </a:p>
          <a:p>
            <a:endParaRPr lang="en-US" dirty="0"/>
          </a:p>
          <a:p>
            <a:r>
              <a:rPr lang="en-US" dirty="0"/>
              <a:t>This is a difficult problem to avoid in general – perhaps the best fix is to write more unit tests (“small” tests that don’t make network connections), avoiding the problem altogether.</a:t>
            </a:r>
          </a:p>
          <a:p>
            <a:endParaRPr lang="en-US" dirty="0"/>
          </a:p>
          <a:p>
            <a:r>
              <a:rPr lang="en-US" dirty="0"/>
              <a:t>Of course, it is impossible to entirely design around this kind of test, because ultimately we need to test the integration of the components. When you have tests that depend on asynchronous things happening within some time bound, it is important to ensure that there are sufficient CPU and RAM available for running the test. This is because timing-dependent tests (like this one) can be more likely to fail due to flakiness when they are starved for resources (and stuff goes slower)</a:t>
            </a:r>
          </a:p>
          <a:p>
            <a:endParaRPr lang="en-US" dirty="0"/>
          </a:p>
          <a:p>
            <a:r>
              <a:rPr lang="en-US" dirty="0"/>
              <a:t>You might also embed reasonable error detection to make it easier to diagnose failures of this test. For example, you might consider making this test check that the server has started BEFORE making any requests, and fail with a specific error if not (e.g. “Error: Server did not complete startup within 3 seconds”).</a:t>
            </a:r>
          </a:p>
          <a:p>
            <a:endParaRPr lang="en-US" dirty="0"/>
          </a:p>
          <a:p>
            <a:r>
              <a:rPr lang="en-US" dirty="0"/>
              <a:t>Increasing the timeout may reduce the occurrence of flaky failures, but it might also result in you missing performance degradations over time. This is a tricky problem to solve.</a:t>
            </a:r>
          </a:p>
        </p:txBody>
      </p:sp>
    </p:spTree>
    <p:extLst>
      <p:ext uri="{BB962C8B-B14F-4D97-AF65-F5344CB8AC3E}">
        <p14:creationId xmlns:p14="http://schemas.microsoft.com/office/powerpoint/2010/main" val="307860293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 name="Shape 443"/>
          <p:cNvSpPr>
            <a:spLocks noGrp="1" noRot="1" noChangeAspect="1"/>
          </p:cNvSpPr>
          <p:nvPr>
            <p:ph type="sldImg"/>
          </p:nvPr>
        </p:nvSpPr>
        <p:spPr>
          <a:xfrm>
            <a:off x="381000" y="685800"/>
            <a:ext cx="6096000" cy="3429000"/>
          </a:xfrm>
          <a:prstGeom prst="rect">
            <a:avLst/>
          </a:prstGeom>
        </p:spPr>
        <p:txBody>
          <a:bodyPr/>
          <a:lstStyle/>
          <a:p>
            <a:endParaRPr/>
          </a:p>
        </p:txBody>
      </p:sp>
      <p:sp>
        <p:nvSpPr>
          <p:cNvPr id="444" name="Shape 444"/>
          <p:cNvSpPr>
            <a:spLocks noGrp="1"/>
          </p:cNvSpPr>
          <p:nvPr>
            <p:ph type="body" sz="quarter" idx="1"/>
          </p:nvPr>
        </p:nvSpPr>
        <p:spPr>
          <a:prstGeom prst="rect">
            <a:avLst/>
          </a:prstGeom>
        </p:spPr>
        <p:txBody>
          <a:bodyPr/>
          <a:lstStyle/>
          <a:p>
            <a:r>
              <a:rPr lang="en-US" dirty="0"/>
              <a:t>&lt;Maybe just read text of slide&gt;</a:t>
            </a:r>
          </a:p>
          <a:p>
            <a:endParaRPr lang="en-US" dirty="0"/>
          </a:p>
          <a:p>
            <a:r>
              <a:rPr dirty="0"/>
              <a:t>(Read slide. Code on left is the test, on right is what happens after running the test to save the snapshot, then changing Facebook to </a:t>
            </a:r>
            <a:r>
              <a:rPr dirty="0" err="1"/>
              <a:t>instagram</a:t>
            </a:r>
            <a:r>
              <a:rPr dirty="0"/>
              <a:t>)</a:t>
            </a:r>
          </a:p>
          <a:p>
            <a:endParaRPr dirty="0"/>
          </a:p>
          <a:p>
            <a:r>
              <a:rPr dirty="0"/>
              <a:t>This test might have a </a:t>
            </a:r>
            <a:r>
              <a:rPr lang="en-US" dirty="0"/>
              <a:t>"</a:t>
            </a:r>
            <a:r>
              <a:rPr dirty="0"/>
              <a:t>false positive</a:t>
            </a:r>
            <a:r>
              <a:rPr lang="en-US" dirty="0"/>
              <a:t>"</a:t>
            </a:r>
            <a:r>
              <a:rPr dirty="0"/>
              <a:t> in that it will fail for any change, and not just a bug. However, if changes are relatively infrequent, and changes would require updating the test anyway (e.g. changing the test to say </a:t>
            </a:r>
            <a:r>
              <a:rPr dirty="0" err="1"/>
              <a:t>instagram</a:t>
            </a:r>
            <a:r>
              <a:rPr dirty="0"/>
              <a:t> instead of Facebook ), then at least the test is now fully automated, and doesn’t need manual repair!</a:t>
            </a:r>
            <a:endParaRPr lang="en-US" dirty="0"/>
          </a:p>
        </p:txBody>
      </p:sp>
    </p:spTree>
    <p:extLst>
      <p:ext uri="{BB962C8B-B14F-4D97-AF65-F5344CB8AC3E}">
        <p14:creationId xmlns:p14="http://schemas.microsoft.com/office/powerpoint/2010/main" val="396918884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 name="Shape 443"/>
          <p:cNvSpPr>
            <a:spLocks noGrp="1" noRot="1" noChangeAspect="1"/>
          </p:cNvSpPr>
          <p:nvPr>
            <p:ph type="sldImg"/>
          </p:nvPr>
        </p:nvSpPr>
        <p:spPr>
          <a:xfrm>
            <a:off x="381000" y="685800"/>
            <a:ext cx="6096000" cy="3429000"/>
          </a:xfrm>
          <a:prstGeom prst="rect">
            <a:avLst/>
          </a:prstGeom>
        </p:spPr>
        <p:txBody>
          <a:bodyPr/>
          <a:lstStyle/>
          <a:p>
            <a:endParaRPr/>
          </a:p>
        </p:txBody>
      </p:sp>
      <p:sp>
        <p:nvSpPr>
          <p:cNvPr id="444" name="Shape 444"/>
          <p:cNvSpPr>
            <a:spLocks noGrp="1"/>
          </p:cNvSpPr>
          <p:nvPr>
            <p:ph type="body" sz="quarter" idx="1"/>
          </p:nvPr>
        </p:nvSpPr>
        <p:spPr>
          <a:prstGeom prst="rect">
            <a:avLst/>
          </a:prstGeom>
        </p:spPr>
        <p:txBody>
          <a:bodyPr/>
          <a:lstStyle/>
          <a:p>
            <a:r>
              <a:rPr lang="en-US" dirty="0"/>
              <a:t>&lt;read slide&gt;</a:t>
            </a:r>
          </a:p>
        </p:txBody>
      </p:sp>
    </p:spTree>
    <p:extLst>
      <p:ext uri="{BB962C8B-B14F-4D97-AF65-F5344CB8AC3E}">
        <p14:creationId xmlns:p14="http://schemas.microsoft.com/office/powerpoint/2010/main" val="25750618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So, with this idea of test doubles in mind, let’s return to our goal of testing the </a:t>
            </a:r>
            <a:r>
              <a:rPr lang="en-US" dirty="0" err="1"/>
              <a:t>ProducerClock’s</a:t>
            </a:r>
            <a:r>
              <a:rPr lang="en-US" dirty="0"/>
              <a:t> “tick” method.</a:t>
            </a:r>
          </a:p>
          <a:p>
            <a:endParaRPr lang="en-US" dirty="0"/>
          </a:p>
          <a:p>
            <a:r>
              <a:rPr lang="en-US" dirty="0"/>
              <a:t>The </a:t>
            </a:r>
            <a:r>
              <a:rPr lang="en-US" dirty="0" err="1"/>
              <a:t>ClockListenerForTest</a:t>
            </a:r>
            <a:r>
              <a:rPr lang="en-US" dirty="0"/>
              <a:t> implements the </a:t>
            </a:r>
            <a:r>
              <a:rPr lang="en-US" dirty="0" err="1"/>
              <a:t>IClockListener</a:t>
            </a:r>
            <a:r>
              <a:rPr lang="en-US" dirty="0"/>
              <a:t> interface and exposes the time as a public field – with this implementation, we can then write a test that asserts that the ”tick” method notifies its listeners with the right time.</a:t>
            </a:r>
          </a:p>
        </p:txBody>
      </p:sp>
    </p:spTree>
    <p:extLst>
      <p:ext uri="{BB962C8B-B14F-4D97-AF65-F5344CB8AC3E}">
        <p14:creationId xmlns:p14="http://schemas.microsoft.com/office/powerpoint/2010/main" val="327807586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3" name="Shape 433"/>
          <p:cNvSpPr>
            <a:spLocks noGrp="1" noRot="1" noChangeAspect="1"/>
          </p:cNvSpPr>
          <p:nvPr>
            <p:ph type="sldImg"/>
          </p:nvPr>
        </p:nvSpPr>
        <p:spPr>
          <a:xfrm>
            <a:off x="381000" y="685800"/>
            <a:ext cx="6096000" cy="3429000"/>
          </a:xfrm>
          <a:prstGeom prst="rect">
            <a:avLst/>
          </a:prstGeom>
        </p:spPr>
        <p:txBody>
          <a:bodyPr/>
          <a:lstStyle/>
          <a:p>
            <a:endParaRPr/>
          </a:p>
        </p:txBody>
      </p:sp>
      <p:sp>
        <p:nvSpPr>
          <p:cNvPr id="434" name="Shape 434"/>
          <p:cNvSpPr>
            <a:spLocks noGrp="1"/>
          </p:cNvSpPr>
          <p:nvPr>
            <p:ph type="body" sz="quarter" idx="1"/>
          </p:nvPr>
        </p:nvSpPr>
        <p:spPr>
          <a:prstGeom prst="rect">
            <a:avLst/>
          </a:prstGeom>
        </p:spPr>
        <p:txBody>
          <a:bodyPr/>
          <a:lstStyle/>
          <a:p>
            <a:r>
              <a:rPr lang="en-US" dirty="0"/>
              <a:t>Testing larger systems may get more complicated. How do you automatically check for breaking changes and updates to GUI layout?</a:t>
            </a:r>
          </a:p>
          <a:p>
            <a:r>
              <a:rPr lang="en-US" dirty="0"/>
              <a:t>&lt;</a:t>
            </a:r>
            <a:r>
              <a:rPr dirty="0"/>
              <a:t>Read slide</a:t>
            </a:r>
            <a:r>
              <a:rPr lang="en-US" dirty="0"/>
              <a:t>&gt;</a:t>
            </a:r>
          </a:p>
          <a:p>
            <a:r>
              <a:rPr lang="en-US" dirty="0"/>
              <a:t>If we move a button, is that a breaking change?  Do our clients rely on the *exact* position of that button?</a:t>
            </a:r>
          </a:p>
        </p:txBody>
      </p:sp>
    </p:spTree>
    <p:extLst>
      <p:ext uri="{BB962C8B-B14F-4D97-AF65-F5344CB8AC3E}">
        <p14:creationId xmlns:p14="http://schemas.microsoft.com/office/powerpoint/2010/main" val="403155041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6" name="Shape 476"/>
          <p:cNvSpPr>
            <a:spLocks noGrp="1" noRot="1" noChangeAspect="1"/>
          </p:cNvSpPr>
          <p:nvPr>
            <p:ph type="sldImg"/>
          </p:nvPr>
        </p:nvSpPr>
        <p:spPr>
          <a:xfrm>
            <a:off x="381000" y="685800"/>
            <a:ext cx="6096000" cy="3429000"/>
          </a:xfrm>
          <a:prstGeom prst="rect">
            <a:avLst/>
          </a:prstGeom>
        </p:spPr>
        <p:txBody>
          <a:bodyPr/>
          <a:lstStyle/>
          <a:p>
            <a:endParaRPr/>
          </a:p>
        </p:txBody>
      </p:sp>
      <p:sp>
        <p:nvSpPr>
          <p:cNvPr id="477" name="Shape 477"/>
          <p:cNvSpPr>
            <a:spLocks noGrp="1"/>
          </p:cNvSpPr>
          <p:nvPr>
            <p:ph type="body" sz="quarter" idx="1"/>
          </p:nvPr>
        </p:nvSpPr>
        <p:spPr>
          <a:prstGeom prst="rect">
            <a:avLst/>
          </a:prstGeom>
        </p:spPr>
        <p:txBody>
          <a:bodyPr/>
          <a:lstStyle/>
          <a:p>
            <a:r>
              <a:rPr b="1" dirty="0"/>
              <a:t>Capture/replay can also be used as a testing strategy </a:t>
            </a:r>
            <a:r>
              <a:rPr dirty="0"/>
              <a:t>when building large, complex APIs. Consider the case where we are building (your favorite API…stripe/</a:t>
            </a:r>
            <a:r>
              <a:rPr dirty="0" err="1"/>
              <a:t>shopify</a:t>
            </a:r>
            <a:r>
              <a:rPr dirty="0"/>
              <a:t>/</a:t>
            </a:r>
            <a:r>
              <a:rPr dirty="0" err="1"/>
              <a:t>twilio</a:t>
            </a:r>
            <a:r>
              <a:rPr dirty="0"/>
              <a:t>/</a:t>
            </a:r>
            <a:r>
              <a:rPr dirty="0" err="1"/>
              <a:t>linkedin</a:t>
            </a:r>
            <a:r>
              <a:rPr dirty="0"/>
              <a:t>/Facebook/whatever). We do our best to specify clearly what clients should expect of our API. However, it is surely impossible to specify all possible behaviors, and clients may rely on invalid assumptions about our specification.</a:t>
            </a:r>
          </a:p>
          <a:p>
            <a:endParaRPr dirty="0"/>
          </a:p>
          <a:p>
            <a:r>
              <a:rPr dirty="0"/>
              <a:t>Hence, it’s often extremely important, as the developer of that API, to </a:t>
            </a:r>
            <a:r>
              <a:rPr b="1" dirty="0"/>
              <a:t>test for and detect breaking changes before making a release</a:t>
            </a:r>
            <a:r>
              <a:rPr dirty="0"/>
              <a:t>. If your biggest clients are going to have a problem using the new version of your API, you should probably detect this and let them know, before they are the ones who figure it out.</a:t>
            </a:r>
          </a:p>
          <a:p>
            <a:endParaRPr dirty="0"/>
          </a:p>
          <a:p>
            <a:r>
              <a:rPr dirty="0"/>
              <a:t>With this approach, we create, effectively, </a:t>
            </a:r>
            <a:r>
              <a:rPr b="1" dirty="0"/>
              <a:t>a mock for all (or some) of our clients by capturing all of the requests and responses. </a:t>
            </a:r>
            <a:r>
              <a:rPr dirty="0"/>
              <a:t>We can then replay that API traffic against the new version of our API under development to detect breaking changes.</a:t>
            </a:r>
          </a:p>
          <a:p>
            <a:endParaRPr dirty="0"/>
          </a:p>
          <a:p>
            <a:r>
              <a:rPr dirty="0"/>
              <a:t>Of course, replaying API traffic might have some side-effects, too (imagine replaying the traffic of a payment processor, and in doing so making duplicate payments!). Doing this well requires a complex testing environment, where we might also have other mocks that isolate this testing environment from all of the production services.</a:t>
            </a:r>
            <a:endParaRPr lang="en-US" dirty="0"/>
          </a:p>
          <a:p>
            <a:endParaRPr lang="en-US" dirty="0"/>
          </a:p>
          <a:p>
            <a:pPr algn="l" defTabSz="4876678">
              <a:defRPr sz="4400">
                <a:latin typeface="Helvetica Neue"/>
                <a:ea typeface="Helvetica Neue"/>
                <a:cs typeface="Helvetica Neue"/>
                <a:sym typeface="Helvetica Neue"/>
              </a:defRPr>
            </a:pPr>
            <a:r>
              <a:rPr lang="en-US" dirty="0"/>
              <a:t>Example: </a:t>
            </a:r>
            <a:r>
              <a:rPr lang="en-US" dirty="0" err="1"/>
              <a:t>TradeWeb</a:t>
            </a:r>
            <a:r>
              <a:rPr lang="en-US" dirty="0"/>
              <a:t> </a:t>
            </a:r>
            <a:r>
              <a:rPr lang="en-US" dirty="0" err="1"/>
              <a:t>ReplayService</a:t>
            </a:r>
            <a:r>
              <a:rPr lang="en-US" dirty="0"/>
              <a:t>™: a testing platform for financial market data applications</a:t>
            </a:r>
          </a:p>
          <a:p>
            <a:pPr marL="0" marR="0" lvl="0" indent="0" algn="l" defTabSz="4876678" eaLnBrk="1" fontAlgn="auto" latinLnBrk="0" hangingPunct="1">
              <a:lnSpc>
                <a:spcPct val="100000"/>
              </a:lnSpc>
              <a:spcBef>
                <a:spcPts val="0"/>
              </a:spcBef>
              <a:spcAft>
                <a:spcPts val="0"/>
              </a:spcAft>
              <a:buClrTx/>
              <a:buSzTx/>
              <a:buFontTx/>
              <a:buNone/>
              <a:tabLst/>
              <a:defRPr sz="4400">
                <a:latin typeface="Helvetica Neue"/>
                <a:ea typeface="Helvetica Neue"/>
                <a:cs typeface="Helvetica Neue"/>
                <a:sym typeface="Helvetica Neue"/>
              </a:defRPr>
            </a:pPr>
            <a:r>
              <a:rPr lang="en-US" dirty="0"/>
              <a:t>Originally a product of Thomson Reuters (data provider), then spun off to </a:t>
            </a:r>
            <a:r>
              <a:rPr lang="en-US" dirty="0" err="1"/>
              <a:t>CodeStreet</a:t>
            </a:r>
            <a:r>
              <a:rPr lang="en-US" dirty="0"/>
              <a:t>, then acquired by </a:t>
            </a:r>
            <a:r>
              <a:rPr lang="en-US" dirty="0" err="1"/>
              <a:t>TradeWeb</a:t>
            </a:r>
            <a:br>
              <a:rPr lang="en-US" dirty="0"/>
            </a:br>
            <a:r>
              <a:rPr lang="en-US" u="sng" dirty="0">
                <a:noFill/>
              </a:rPr>
              <a:t>https://www.tradeweb.com/our-markets/data--reporting/replay-service/</a:t>
            </a:r>
          </a:p>
          <a:p>
            <a:pPr algn="l" defTabSz="4876678">
              <a:defRPr sz="4400">
                <a:latin typeface="Helvetica Neue"/>
                <a:ea typeface="Helvetica Neue"/>
                <a:cs typeface="Helvetica Neue"/>
                <a:sym typeface="Helvetica Neue"/>
              </a:defRPr>
            </a:pPr>
            <a:endParaRPr lang="en-US" dirty="0"/>
          </a:p>
        </p:txBody>
      </p:sp>
    </p:spTree>
    <p:extLst>
      <p:ext uri="{BB962C8B-B14F-4D97-AF65-F5344CB8AC3E}">
        <p14:creationId xmlns:p14="http://schemas.microsoft.com/office/powerpoint/2010/main" val="320443118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 name="Shape 443"/>
          <p:cNvSpPr>
            <a:spLocks noGrp="1" noRot="1" noChangeAspect="1"/>
          </p:cNvSpPr>
          <p:nvPr>
            <p:ph type="sldImg"/>
          </p:nvPr>
        </p:nvSpPr>
        <p:spPr>
          <a:xfrm>
            <a:off x="381000" y="685800"/>
            <a:ext cx="6096000" cy="3429000"/>
          </a:xfrm>
          <a:prstGeom prst="rect">
            <a:avLst/>
          </a:prstGeom>
        </p:spPr>
        <p:txBody>
          <a:bodyPr/>
          <a:lstStyle/>
          <a:p>
            <a:endParaRPr/>
          </a:p>
        </p:txBody>
      </p:sp>
      <p:sp>
        <p:nvSpPr>
          <p:cNvPr id="444" name="Shape 444"/>
          <p:cNvSpPr>
            <a:spLocks noGrp="1"/>
          </p:cNvSpPr>
          <p:nvPr>
            <p:ph type="body" sz="quarter" idx="1"/>
          </p:nvPr>
        </p:nvSpPr>
        <p:spPr>
          <a:prstGeom prst="rect">
            <a:avLst/>
          </a:prstGeom>
        </p:spPr>
        <p:txBody>
          <a:bodyPr/>
          <a:lstStyle/>
          <a:p>
            <a:r>
              <a:rPr lang="en-US" dirty="0"/>
              <a:t>&lt;Maybe just read text of slide&gt;</a:t>
            </a:r>
          </a:p>
          <a:p>
            <a:endParaRPr lang="en-US" dirty="0"/>
          </a:p>
          <a:p>
            <a:r>
              <a:rPr dirty="0"/>
              <a:t>(Read slide. Code on left is the test, on right is what happens after running the test to save the snapshot, then changing Facebook to </a:t>
            </a:r>
            <a:r>
              <a:rPr dirty="0" err="1"/>
              <a:t>instagram</a:t>
            </a:r>
            <a:r>
              <a:rPr dirty="0"/>
              <a:t>)</a:t>
            </a:r>
          </a:p>
          <a:p>
            <a:endParaRPr dirty="0"/>
          </a:p>
          <a:p>
            <a:r>
              <a:rPr dirty="0"/>
              <a:t>This test might have a </a:t>
            </a:r>
            <a:r>
              <a:rPr lang="en-US" dirty="0"/>
              <a:t>"</a:t>
            </a:r>
            <a:r>
              <a:rPr dirty="0"/>
              <a:t>false positive</a:t>
            </a:r>
            <a:r>
              <a:rPr lang="en-US" dirty="0"/>
              <a:t>"</a:t>
            </a:r>
            <a:r>
              <a:rPr dirty="0"/>
              <a:t> in that it will fail for any change, and not just a bug. However, if changes are relatively infrequent, and changes would require updating the test anyway (e.g. changing the test to say </a:t>
            </a:r>
            <a:r>
              <a:rPr dirty="0" err="1"/>
              <a:t>instagram</a:t>
            </a:r>
            <a:r>
              <a:rPr dirty="0"/>
              <a:t> instead of Facebook ), then at least the test is now fully automated, and doesn’t need manual repair!</a:t>
            </a:r>
            <a:endParaRPr lang="en-US" dirty="0"/>
          </a:p>
        </p:txBody>
      </p:sp>
    </p:spTree>
    <p:extLst>
      <p:ext uri="{BB962C8B-B14F-4D97-AF65-F5344CB8AC3E}">
        <p14:creationId xmlns:p14="http://schemas.microsoft.com/office/powerpoint/2010/main" val="363132971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a:p>
            <a:endParaRPr lang="en-US" dirty="0"/>
          </a:p>
          <a:p>
            <a:r>
              <a:rPr lang="en-US" dirty="0"/>
              <a:t>The screenshot here shows the report that an open-source visual regression testing tool called “</a:t>
            </a:r>
            <a:r>
              <a:rPr lang="en-US" dirty="0" err="1"/>
              <a:t>AyeSpy</a:t>
            </a:r>
            <a:r>
              <a:rPr lang="en-US" dirty="0"/>
              <a:t>” produces. On the left it shows the baseline, what the application looked like the last time that the snapshot was generated. Then, it shows what it looks like in the latest version. The difference on the far right highlights the changed part (the accept cookies button on the bottom changed from blue to red, and the change is highlighted in purple).</a:t>
            </a:r>
          </a:p>
          <a:p>
            <a:endParaRPr lang="en-US" dirty="0"/>
          </a:p>
          <a:p>
            <a:r>
              <a:rPr lang="en-US" dirty="0"/>
              <a:t>There are plenty of commercial tools that make this look much more slick, and integrate the tests with project management software, so that the product owners (who may not be developers themselves) can approve changes to the snapshots. </a:t>
            </a:r>
          </a:p>
        </p:txBody>
      </p:sp>
    </p:spTree>
    <p:extLst>
      <p:ext uri="{BB962C8B-B14F-4D97-AF65-F5344CB8AC3E}">
        <p14:creationId xmlns:p14="http://schemas.microsoft.com/office/powerpoint/2010/main" val="30872636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And now we can test by ticking the clock, and seeing if the correct time shows up at the observer.</a:t>
            </a:r>
          </a:p>
        </p:txBody>
      </p:sp>
    </p:spTree>
    <p:extLst>
      <p:ext uri="{BB962C8B-B14F-4D97-AF65-F5344CB8AC3E}">
        <p14:creationId xmlns:p14="http://schemas.microsoft.com/office/powerpoint/2010/main" val="15715554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Whenever we need something that will stand-in for another component in our test suite, we turn to the broad concept of a “test double” – something that will act as a stand-in for another component.</a:t>
            </a:r>
          </a:p>
          <a:p>
            <a:br>
              <a:rPr lang="en-US" dirty="0"/>
            </a:br>
            <a:r>
              <a:rPr lang="en-US" dirty="0"/>
              <a:t>These test doubles allow us to test individual components in isolation by replacing any actual behaviors of that external component.</a:t>
            </a:r>
          </a:p>
          <a:p>
            <a:endParaRPr lang="en-US" dirty="0"/>
          </a:p>
          <a:p>
            <a:r>
              <a:rPr lang="en-US" dirty="0"/>
              <a:t>We’ve split up “test doubles” into three categories, but you should be aware that these terms are often used quite loosely, and different testing frameworks assert different opinions on what to call these things.</a:t>
            </a:r>
          </a:p>
          <a:p>
            <a:endParaRPr lang="en-US" dirty="0"/>
          </a:p>
          <a:p>
            <a:r>
              <a:rPr lang="en-US" dirty="0"/>
              <a:t>For our purposes, we’ll say that a “fake” is really anything that replaces a client implementation of some method or interface with a dummy for testing purposes. We probably are manually writing these. We’ll start here.</a:t>
            </a:r>
          </a:p>
          <a:p>
            <a:endParaRPr lang="en-US" dirty="0"/>
          </a:p>
          <a:p>
            <a:r>
              <a:rPr lang="en-US" dirty="0"/>
              <a:t>Mocks, meanwhile, are provided by mocking frameworks and testing libraries – they can *automatically* generate fakes that conform to an interface</a:t>
            </a:r>
          </a:p>
          <a:p>
            <a:endParaRPr lang="en-US" dirty="0"/>
          </a:p>
          <a:p>
            <a:r>
              <a:rPr lang="en-US" dirty="0"/>
              <a:t>Lastly, spies automatically instrument the internals of objects, classes or modules, allowing us to track calls within these code regions *without* needing to change them by hand</a:t>
            </a:r>
          </a:p>
        </p:txBody>
      </p:sp>
    </p:spTree>
    <p:extLst>
      <p:ext uri="{BB962C8B-B14F-4D97-AF65-F5344CB8AC3E}">
        <p14:creationId xmlns:p14="http://schemas.microsoft.com/office/powerpoint/2010/main" val="26139780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Shape 286"/>
          <p:cNvSpPr>
            <a:spLocks noGrp="1" noRot="1" noChangeAspect="1"/>
          </p:cNvSpPr>
          <p:nvPr>
            <p:ph type="sldImg"/>
          </p:nvPr>
        </p:nvSpPr>
        <p:spPr>
          <a:xfrm>
            <a:off x="381000" y="685800"/>
            <a:ext cx="6096000" cy="3429000"/>
          </a:xfrm>
          <a:prstGeom prst="rect">
            <a:avLst/>
          </a:prstGeom>
        </p:spPr>
        <p:txBody>
          <a:bodyPr/>
          <a:lstStyle/>
          <a:p>
            <a:endParaRPr/>
          </a:p>
        </p:txBody>
      </p:sp>
      <p:sp>
        <p:nvSpPr>
          <p:cNvPr id="287" name="Shape 287"/>
          <p:cNvSpPr>
            <a:spLocks noGrp="1"/>
          </p:cNvSpPr>
          <p:nvPr>
            <p:ph type="body" sz="quarter" idx="1"/>
          </p:nvPr>
        </p:nvSpPr>
        <p:spPr>
          <a:prstGeom prst="rect">
            <a:avLst/>
          </a:prstGeom>
        </p:spPr>
        <p:txBody>
          <a:bodyPr/>
          <a:lstStyle>
            <a:lvl1pPr defTabSz="914400">
              <a:defRPr sz="1200"/>
            </a:lvl1pPr>
          </a:lstStyle>
          <a:p>
            <a:pPr defTabSz="914400">
              <a:defRPr sz="1200"/>
            </a:pPr>
            <a:r>
              <a:rPr lang="en-US" dirty="0"/>
              <a:t>Generally speaking, a test double is a thing that </a:t>
            </a:r>
            <a:r>
              <a:rPr lang="en-US" b="1" dirty="0"/>
              <a:t>looks like the real thing to the SUT </a:t>
            </a:r>
            <a:r>
              <a:rPr lang="en-US" dirty="0"/>
              <a:t>but it is not real.</a:t>
            </a:r>
          </a:p>
          <a:p>
            <a:pPr defTabSz="914400">
              <a:defRPr sz="1200"/>
            </a:pPr>
            <a:r>
              <a:rPr lang="en-US" dirty="0"/>
              <a:t>If you are working on a system which sends an email to customer after an operation, how will you test it? Instead of sending a real email every time you test, use a test double (a </a:t>
            </a:r>
            <a:r>
              <a:rPr lang="en-US" b="1" dirty="0"/>
              <a:t>mock mail service</a:t>
            </a:r>
            <a:r>
              <a:rPr lang="en-US" dirty="0"/>
              <a:t>).</a:t>
            </a:r>
          </a:p>
        </p:txBody>
      </p:sp>
    </p:spTree>
    <p:extLst>
      <p:ext uri="{BB962C8B-B14F-4D97-AF65-F5344CB8AC3E}">
        <p14:creationId xmlns:p14="http://schemas.microsoft.com/office/powerpoint/2010/main" val="20664067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p:txBody>
      </p:sp>
    </p:spTree>
    <p:extLst>
      <p:ext uri="{BB962C8B-B14F-4D97-AF65-F5344CB8AC3E}">
        <p14:creationId xmlns:p14="http://schemas.microsoft.com/office/powerpoint/2010/main" val="15327734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To reduce manual work, we can use mocks.</a:t>
            </a:r>
          </a:p>
          <a:p>
            <a:r>
              <a:rPr lang="en-US" dirty="0"/>
              <a:t>&lt;read slide&gt;</a:t>
            </a:r>
          </a:p>
        </p:txBody>
      </p:sp>
    </p:spTree>
    <p:extLst>
      <p:ext uri="{BB962C8B-B14F-4D97-AF65-F5344CB8AC3E}">
        <p14:creationId xmlns:p14="http://schemas.microsoft.com/office/powerpoint/2010/main" val="37969933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Jest gives you many ways to customize your mock function:</a:t>
            </a:r>
          </a:p>
          <a:p>
            <a:r>
              <a:rPr lang="en-US" dirty="0"/>
              <a:t>-- </a:t>
            </a:r>
            <a:r>
              <a:rPr lang="en-US" dirty="0" err="1"/>
              <a:t>mockReturnValue</a:t>
            </a:r>
            <a:r>
              <a:rPr lang="en-US" dirty="0"/>
              <a:t> updates the mock function to return the given value</a:t>
            </a:r>
          </a:p>
          <a:p>
            <a:r>
              <a:rPr lang="en-US" dirty="0"/>
              <a:t>-- </a:t>
            </a:r>
            <a:r>
              <a:rPr lang="en-US" dirty="0" err="1"/>
              <a:t>mockImplementation</a:t>
            </a:r>
            <a:r>
              <a:rPr lang="en-US" dirty="0"/>
              <a:t> updates the mock function to use the given implementation</a:t>
            </a:r>
          </a:p>
          <a:p>
            <a:r>
              <a:rPr lang="en-US" dirty="0"/>
              <a:t>-- </a:t>
            </a:r>
            <a:r>
              <a:rPr lang="en-US" dirty="0" err="1"/>
              <a:t>mockReset</a:t>
            </a:r>
            <a:r>
              <a:rPr lang="en-US" dirty="0"/>
              <a:t> updates the mock function to erase its history AND clear any implementation, setting it back to its default of returning undefined</a:t>
            </a:r>
          </a:p>
          <a:p>
            <a:endParaRPr lang="en-US" dirty="0"/>
          </a:p>
          <a:p>
            <a:endParaRPr lang="en-US" dirty="0"/>
          </a:p>
        </p:txBody>
      </p:sp>
    </p:spTree>
    <p:extLst>
      <p:ext uri="{BB962C8B-B14F-4D97-AF65-F5344CB8AC3E}">
        <p14:creationId xmlns:p14="http://schemas.microsoft.com/office/powerpoint/2010/main" val="38294103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1078520" y="1330325"/>
            <a:ext cx="21629079" cy="4775201"/>
          </a:xfrm>
          <a:prstGeom prst="rect">
            <a:avLst/>
          </a:prstGeom>
        </p:spPr>
        <p:txBody>
          <a:bodyPr/>
          <a:lstStyle>
            <a:lvl1pPr>
              <a:defRPr sz="6400"/>
            </a:lvl1pPr>
          </a:lstStyle>
          <a:p>
            <a:r>
              <a:t>Title Text</a:t>
            </a:r>
          </a:p>
        </p:txBody>
      </p:sp>
      <p:sp>
        <p:nvSpPr>
          <p:cNvPr id="13" name="Body Level One…"/>
          <p:cNvSpPr txBox="1">
            <a:spLocks noGrp="1"/>
          </p:cNvSpPr>
          <p:nvPr>
            <p:ph type="body" sz="half" idx="1"/>
          </p:nvPr>
        </p:nvSpPr>
        <p:spPr>
          <a:xfrm>
            <a:off x="1078520" y="6475655"/>
            <a:ext cx="20257480" cy="3311525"/>
          </a:xfrm>
          <a:prstGeom prst="rect">
            <a:avLst/>
          </a:prstGeom>
        </p:spPr>
        <p:txBody>
          <a:bodyPr/>
          <a:lstStyle>
            <a:lvl1pPr marL="0" indent="0">
              <a:buSzTx/>
              <a:buFontTx/>
              <a:buNone/>
              <a:defRPr>
                <a:latin typeface="Verdana"/>
                <a:ea typeface="Verdana"/>
                <a:cs typeface="Verdana"/>
                <a:sym typeface="Verdana"/>
              </a:defRPr>
            </a:lvl1pPr>
            <a:lvl2pPr marL="0" indent="457200">
              <a:buSzTx/>
              <a:buFontTx/>
              <a:buNone/>
              <a:defRPr>
                <a:latin typeface="Verdana"/>
                <a:ea typeface="Verdana"/>
                <a:cs typeface="Verdana"/>
                <a:sym typeface="Verdana"/>
              </a:defRPr>
            </a:lvl2pPr>
            <a:lvl3pPr marL="0" indent="914400">
              <a:buSzTx/>
              <a:buFontTx/>
              <a:buNone/>
              <a:defRPr>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a:latin typeface="Verdana"/>
                <a:ea typeface="Verdana"/>
                <a:cs typeface="Verdana"/>
                <a:sym typeface="Verdana"/>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5" name="Straight Connector 7"/>
          <p:cNvSpPr/>
          <p:nvPr/>
        </p:nvSpPr>
        <p:spPr>
          <a:xfrm>
            <a:off x="1078519" y="6111554"/>
            <a:ext cx="2162908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05" name="Title Text"/>
          <p:cNvSpPr txBox="1">
            <a:spLocks noGrp="1"/>
          </p:cNvSpPr>
          <p:nvPr>
            <p:ph type="title"/>
          </p:nvPr>
        </p:nvSpPr>
        <p:spPr>
          <a:xfrm>
            <a:off x="1676400" y="730250"/>
            <a:ext cx="21031200" cy="2651126"/>
          </a:xfrm>
          <a:prstGeom prst="rect">
            <a:avLst/>
          </a:prstGeom>
        </p:spPr>
        <p:txBody>
          <a:bodyPr/>
          <a:lstStyle>
            <a:lvl1pPr>
              <a:defRPr>
                <a:solidFill>
                  <a:schemeClr val="accent3"/>
                </a:solidFill>
              </a:defRPr>
            </a:lvl1pPr>
          </a:lstStyle>
          <a:p>
            <a:r>
              <a:t>Title Text</a:t>
            </a:r>
          </a:p>
        </p:txBody>
      </p:sp>
      <p:sp>
        <p:nvSpPr>
          <p:cNvPr id="106" name="Body Level One…"/>
          <p:cNvSpPr txBox="1">
            <a:spLocks noGrp="1"/>
          </p:cNvSpPr>
          <p:nvPr>
            <p:ph type="body" idx="1"/>
          </p:nvPr>
        </p:nvSpPr>
        <p:spPr>
          <a:xfrm>
            <a:off x="1071563" y="3125390"/>
            <a:ext cx="17573056" cy="9376172"/>
          </a:xfrm>
          <a:prstGeom prst="rect">
            <a:avLst/>
          </a:prstGeom>
        </p:spPr>
        <p:txBody>
          <a:bodyPr/>
          <a:lstStyle>
            <a:lvl1pPr marL="514331" indent="-514331"/>
            <a:lvl2pPr marL="857219" indent="-600053"/>
            <a:lvl3pPr marL="964371" indent="-514331"/>
            <a:lvl4pPr marL="1157246" indent="-514331"/>
            <a:lvl5pPr marL="1350120" indent="-514331"/>
          </a:lstStyle>
          <a:p>
            <a:r>
              <a:t>Body Level One</a:t>
            </a:r>
          </a:p>
          <a:p>
            <a:pPr lvl="1"/>
            <a:r>
              <a:t>Body Level Two</a:t>
            </a:r>
          </a:p>
          <a:p>
            <a:pPr lvl="2"/>
            <a:r>
              <a:t>Body Level Three</a:t>
            </a:r>
          </a:p>
          <a:p>
            <a:pPr lvl="3"/>
            <a:r>
              <a:t>Body Level Four</a:t>
            </a:r>
          </a:p>
          <a:p>
            <a:pPr lvl="4"/>
            <a:r>
              <a:t>Body Level Five</a:t>
            </a:r>
          </a:p>
        </p:txBody>
      </p:sp>
      <p:sp>
        <p:nvSpPr>
          <p:cNvPr id="107"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1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400" b="1" spc="-168">
                <a:solidFill>
                  <a:srgbClr val="005493"/>
                </a:solidFill>
                <a:latin typeface="Helvetica Neue"/>
                <a:ea typeface="Helvetica Neue"/>
                <a:cs typeface="Helvetica Neue"/>
                <a:sym typeface="Helvetica Neue"/>
              </a:defRPr>
            </a:lvl1pPr>
          </a:lstStyle>
          <a:p>
            <a:r>
              <a:t>Slide Title</a:t>
            </a:r>
          </a:p>
        </p:txBody>
      </p:sp>
      <p:sp>
        <p:nvSpPr>
          <p:cNvPr id="115" name="Slide Subtitle"/>
          <p:cNvSpPr txBox="1">
            <a:spLocks noGrp="1"/>
          </p:cNvSpPr>
          <p:nvPr>
            <p:ph type="body" sz="quarter" idx="21" hasCustomPrompt="1"/>
          </p:nvPr>
        </p:nvSpPr>
        <p:spPr>
          <a:xfrm>
            <a:off x="1206500" y="2372962"/>
            <a:ext cx="21971000" cy="934780"/>
          </a:xfrm>
          <a:prstGeom prst="rect">
            <a:avLst/>
          </a:prstGeom>
          <a:ln w="3175"/>
        </p:spPr>
        <p:txBody>
          <a:bodyPr lIns="45719" tIns="45719" rIns="45719" bIns="45719"/>
          <a:lstStyle>
            <a:lvl1pPr marL="0" indent="0" defTabSz="825500">
              <a:lnSpc>
                <a:spcPct val="100000"/>
              </a:lnSpc>
              <a:spcBef>
                <a:spcPts val="0"/>
              </a:spcBef>
              <a:buSzTx/>
              <a:buFontTx/>
              <a:buNone/>
              <a:defRPr sz="5200" b="1">
                <a:latin typeface="Helvetica Neue"/>
                <a:ea typeface="Helvetica Neue"/>
                <a:cs typeface="Helvetica Neue"/>
                <a:sym typeface="Helvetica Neue"/>
              </a:defRPr>
            </a:lvl1pPr>
          </a:lstStyle>
          <a:p>
            <a:r>
              <a:t>Slide Subtitle</a:t>
            </a:r>
          </a:p>
        </p:txBody>
      </p:sp>
      <p:sp>
        <p:nvSpPr>
          <p:cNvPr id="11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1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2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500" b="1" spc="-170">
                <a:solidFill>
                  <a:srgbClr val="005493"/>
                </a:solidFill>
                <a:latin typeface="Helvetica Neue"/>
                <a:ea typeface="Helvetica Neue"/>
                <a:cs typeface="Helvetica Neue"/>
                <a:sym typeface="Helvetica Neue"/>
              </a:defRPr>
            </a:lvl1pPr>
          </a:lstStyle>
          <a:p>
            <a:r>
              <a:t>Slide Title</a:t>
            </a:r>
          </a:p>
        </p:txBody>
      </p:sp>
      <p:sp>
        <p:nvSpPr>
          <p:cNvPr id="125" name="Slide Subtitle"/>
          <p:cNvSpPr txBox="1">
            <a:spLocks noGrp="1"/>
          </p:cNvSpPr>
          <p:nvPr>
            <p:ph type="body" sz="quarter" idx="21" hasCustomPrompt="1"/>
          </p:nvPr>
        </p:nvSpPr>
        <p:spPr>
          <a:xfrm>
            <a:off x="1206500" y="2372962"/>
            <a:ext cx="21971000" cy="934780"/>
          </a:xfrm>
          <a:prstGeom prst="rect">
            <a:avLst/>
          </a:prstGeom>
          <a:ln w="12700"/>
        </p:spPr>
        <p:txBody>
          <a:bodyPr lIns="45719" tIns="45719" rIns="45719" bIns="45719"/>
          <a:lstStyle>
            <a:lvl1pPr marL="0" indent="0" defTabSz="825500">
              <a:lnSpc>
                <a:spcPct val="100000"/>
              </a:lnSpc>
              <a:spcBef>
                <a:spcPts val="0"/>
              </a:spcBef>
              <a:buSzTx/>
              <a:buFontTx/>
              <a:buNone/>
              <a:defRPr sz="5500" b="1">
                <a:latin typeface="Helvetica Neue"/>
                <a:ea typeface="Helvetica Neue"/>
                <a:cs typeface="Helvetica Neue"/>
                <a:sym typeface="Helvetica Neue"/>
              </a:defRPr>
            </a:lvl1pPr>
          </a:lstStyle>
          <a:p>
            <a:r>
              <a:t>Slide Subtitle</a:t>
            </a:r>
          </a:p>
        </p:txBody>
      </p:sp>
      <p:sp>
        <p:nvSpPr>
          <p:cNvPr id="12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2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1676400" y="36511"/>
            <a:ext cx="21031200" cy="2651126"/>
          </a:xfrm>
        </p:spPr>
        <p:txBody>
          <a:bodyPr anchor="b">
            <a:normAutofit/>
          </a:bodyPr>
          <a:lstStyle>
            <a:lvl1pPr>
              <a:defRPr sz="72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16492544" y="3263588"/>
            <a:ext cx="6215056" cy="87026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10/6/2024</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a:xfrm>
            <a:off x="22160655" y="12800827"/>
            <a:ext cx="546945" cy="553996"/>
          </a:xfrm>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1676400" y="2858116"/>
            <a:ext cx="210312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685664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22" name="Title Text"/>
          <p:cNvSpPr txBox="1">
            <a:spLocks noGrp="1"/>
          </p:cNvSpPr>
          <p:nvPr>
            <p:ph type="title"/>
          </p:nvPr>
        </p:nvSpPr>
        <p:spPr>
          <a:xfrm>
            <a:off x="1676400" y="36509"/>
            <a:ext cx="21031200" cy="2651127"/>
          </a:xfrm>
          <a:prstGeom prst="rect">
            <a:avLst/>
          </a:prstGeom>
        </p:spPr>
        <p:txBody>
          <a:bodyPr/>
          <a:lstStyle>
            <a:lvl1pPr>
              <a:defRPr sz="7200"/>
            </a:lvl1pPr>
          </a:lstStyle>
          <a:p>
            <a:r>
              <a:t>Title Text</a:t>
            </a:r>
          </a:p>
        </p:txBody>
      </p:sp>
      <p:sp>
        <p:nvSpPr>
          <p:cNvPr id="23" name="Body Level One…"/>
          <p:cNvSpPr txBox="1">
            <a:spLocks noGrp="1"/>
          </p:cNvSpPr>
          <p:nvPr>
            <p:ph type="body" idx="1"/>
          </p:nvPr>
        </p:nvSpPr>
        <p:spPr>
          <a:xfrm>
            <a:off x="1676400" y="3000319"/>
            <a:ext cx="15774692" cy="8702677"/>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5" name="Straight Connector 7"/>
          <p:cNvSpPr/>
          <p:nvPr/>
        </p:nvSpPr>
        <p:spPr>
          <a:xfrm>
            <a:off x="1676400" y="2858116"/>
            <a:ext cx="2103120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Section Header">
    <p:spTree>
      <p:nvGrpSpPr>
        <p:cNvPr id="1" name=""/>
        <p:cNvGrpSpPr/>
        <p:nvPr/>
      </p:nvGrpSpPr>
      <p:grpSpPr>
        <a:xfrm>
          <a:off x="0" y="0"/>
          <a:ext cx="0" cy="0"/>
          <a:chOff x="0" y="0"/>
          <a:chExt cx="0" cy="0"/>
        </a:xfrm>
      </p:grpSpPr>
      <p:sp>
        <p:nvSpPr>
          <p:cNvPr id="32" name="Title Text"/>
          <p:cNvSpPr txBox="1">
            <a:spLocks noGrp="1"/>
          </p:cNvSpPr>
          <p:nvPr>
            <p:ph type="title"/>
          </p:nvPr>
        </p:nvSpPr>
        <p:spPr>
          <a:xfrm>
            <a:off x="1663700" y="3419476"/>
            <a:ext cx="21031200" cy="5705474"/>
          </a:xfrm>
          <a:prstGeom prst="rect">
            <a:avLst/>
          </a:prstGeom>
        </p:spPr>
        <p:txBody>
          <a:bodyPr/>
          <a:lstStyle/>
          <a:p>
            <a:r>
              <a:t>Title Text</a:t>
            </a:r>
          </a:p>
        </p:txBody>
      </p:sp>
      <p:sp>
        <p:nvSpPr>
          <p:cNvPr id="33" name="Body Level One…"/>
          <p:cNvSpPr txBox="1">
            <a:spLocks noGrp="1"/>
          </p:cNvSpPr>
          <p:nvPr>
            <p:ph type="body" sz="quarter" idx="1"/>
          </p:nvPr>
        </p:nvSpPr>
        <p:spPr>
          <a:xfrm>
            <a:off x="1663700" y="9178925"/>
            <a:ext cx="21031200" cy="3000375"/>
          </a:xfrm>
          <a:prstGeom prst="rect">
            <a:avLst/>
          </a:prstGeom>
        </p:spPr>
        <p:txBody>
          <a:bodyPr/>
          <a:lstStyle>
            <a:lvl1pPr marL="0" indent="0">
              <a:buSzTx/>
              <a:buFontTx/>
              <a:buNone/>
              <a:defRPr sz="4800">
                <a:solidFill>
                  <a:srgbClr val="888888"/>
                </a:solidFill>
              </a:defRPr>
            </a:lvl1pPr>
            <a:lvl2pPr marL="0" indent="457200">
              <a:buSzTx/>
              <a:buFontTx/>
              <a:buNone/>
              <a:defRPr sz="4800">
                <a:solidFill>
                  <a:srgbClr val="888888"/>
                </a:solidFill>
              </a:defRPr>
            </a:lvl2pPr>
            <a:lvl3pPr marL="0" indent="914400">
              <a:buSzTx/>
              <a:buFontTx/>
              <a:buNone/>
              <a:defRPr sz="4800">
                <a:solidFill>
                  <a:srgbClr val="888888"/>
                </a:solidFill>
              </a:defRPr>
            </a:lvl3pPr>
            <a:lvl4pPr marL="0" indent="1371600">
              <a:buSzTx/>
              <a:buFontTx/>
              <a:buNone/>
              <a:defRPr sz="4800">
                <a:solidFill>
                  <a:srgbClr val="888888"/>
                </a:solidFill>
              </a:defRPr>
            </a:lvl4pPr>
            <a:lvl5pPr marL="0" indent="1828800">
              <a:buSzTx/>
              <a:buFontTx/>
              <a:buNone/>
              <a:defRPr sz="48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35" name="Straight Connector 7"/>
          <p:cNvSpPr/>
          <p:nvPr/>
        </p:nvSpPr>
        <p:spPr>
          <a:xfrm>
            <a:off x="1663700" y="9124950"/>
            <a:ext cx="21043900" cy="0"/>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Comparison">
    <p:spTree>
      <p:nvGrpSpPr>
        <p:cNvPr id="1" name=""/>
        <p:cNvGrpSpPr/>
        <p:nvPr/>
      </p:nvGrpSpPr>
      <p:grpSpPr>
        <a:xfrm>
          <a:off x="0" y="0"/>
          <a:ext cx="0" cy="0"/>
          <a:chOff x="0" y="0"/>
          <a:chExt cx="0" cy="0"/>
        </a:xfrm>
      </p:grpSpPr>
      <p:sp>
        <p:nvSpPr>
          <p:cNvPr id="52" name="Title Text"/>
          <p:cNvSpPr txBox="1">
            <a:spLocks noGrp="1"/>
          </p:cNvSpPr>
          <p:nvPr>
            <p:ph type="title"/>
          </p:nvPr>
        </p:nvSpPr>
        <p:spPr>
          <a:xfrm>
            <a:off x="1679575" y="730250"/>
            <a:ext cx="21031201" cy="2651126"/>
          </a:xfrm>
          <a:prstGeom prst="rect">
            <a:avLst/>
          </a:prstGeom>
        </p:spPr>
        <p:txBody>
          <a:bodyPr/>
          <a:lstStyle/>
          <a:p>
            <a:r>
              <a:t>Title Text</a:t>
            </a:r>
          </a:p>
        </p:txBody>
      </p:sp>
      <p:sp>
        <p:nvSpPr>
          <p:cNvPr id="53" name="Body Level One…"/>
          <p:cNvSpPr txBox="1">
            <a:spLocks noGrp="1"/>
          </p:cNvSpPr>
          <p:nvPr>
            <p:ph type="body" sz="quarter" idx="1"/>
          </p:nvPr>
        </p:nvSpPr>
        <p:spPr>
          <a:xfrm>
            <a:off x="1679575" y="3362326"/>
            <a:ext cx="10315576" cy="1647825"/>
          </a:xfrm>
          <a:prstGeom prst="rect">
            <a:avLst/>
          </a:prstGeom>
        </p:spPr>
        <p:txBody>
          <a:bodyPr anchor="b"/>
          <a:lstStyle>
            <a:lvl1pPr marL="0" indent="0">
              <a:buSzTx/>
              <a:buFontTx/>
              <a:buNone/>
              <a:defRPr sz="4800" b="1"/>
            </a:lvl1pPr>
            <a:lvl2pPr marL="0" indent="457200">
              <a:buSzTx/>
              <a:buFontTx/>
              <a:buNone/>
              <a:defRPr sz="4800" b="1"/>
            </a:lvl2pPr>
            <a:lvl3pPr marL="0" indent="914400">
              <a:buSzTx/>
              <a:buFontTx/>
              <a:buNone/>
              <a:defRPr sz="4800" b="1"/>
            </a:lvl3pPr>
            <a:lvl4pPr marL="0" indent="1371600">
              <a:buSzTx/>
              <a:buFontTx/>
              <a:buNone/>
              <a:defRPr sz="4800" b="1"/>
            </a:lvl4pPr>
            <a:lvl5pPr marL="0" indent="1828800">
              <a:buSzTx/>
              <a:buFontTx/>
              <a:buNone/>
              <a:defRPr sz="4800" b="1"/>
            </a:lvl5pPr>
          </a:lstStyle>
          <a:p>
            <a:r>
              <a:t>Body Level One</a:t>
            </a:r>
          </a:p>
          <a:p>
            <a:pPr lvl="1"/>
            <a:r>
              <a:t>Body Level Two</a:t>
            </a:r>
          </a:p>
          <a:p>
            <a:pPr lvl="2"/>
            <a:r>
              <a:t>Body Level Three</a:t>
            </a:r>
          </a:p>
          <a:p>
            <a:pPr lvl="3"/>
            <a:r>
              <a:t>Body Level Four</a:t>
            </a:r>
          </a:p>
          <a:p>
            <a:pPr lvl="4"/>
            <a:r>
              <a:t>Body Level Five</a:t>
            </a:r>
          </a:p>
        </p:txBody>
      </p:sp>
      <p:sp>
        <p:nvSpPr>
          <p:cNvPr id="54" name="Text Placeholder 4"/>
          <p:cNvSpPr>
            <a:spLocks noGrp="1"/>
          </p:cNvSpPr>
          <p:nvPr>
            <p:ph type="body" sz="quarter" idx="21"/>
          </p:nvPr>
        </p:nvSpPr>
        <p:spPr>
          <a:xfrm>
            <a:off x="12344400" y="3362326"/>
            <a:ext cx="10366376" cy="1647825"/>
          </a:xfrm>
          <a:prstGeom prst="rect">
            <a:avLst/>
          </a:prstGeom>
          <a:ln w="12700"/>
        </p:spPr>
        <p:txBody>
          <a:bodyPr anchor="b"/>
          <a:lstStyle/>
          <a:p>
            <a:pPr marL="0" indent="0">
              <a:buSzTx/>
              <a:buFontTx/>
              <a:buNone/>
              <a:defRPr sz="4800" b="1"/>
            </a:pPr>
            <a:endParaRPr/>
          </a:p>
        </p:txBody>
      </p:sp>
      <p:sp>
        <p:nvSpPr>
          <p:cNvPr id="5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2" name="Title Text"/>
          <p:cNvSpPr txBox="1">
            <a:spLocks noGrp="1"/>
          </p:cNvSpPr>
          <p:nvPr>
            <p:ph type="title"/>
          </p:nvPr>
        </p:nvSpPr>
        <p:spPr>
          <a:prstGeom prst="rect">
            <a:avLst/>
          </a:prstGeom>
        </p:spPr>
        <p:txBody>
          <a:bodyPr/>
          <a:lstStyle/>
          <a:p>
            <a:r>
              <a:t>Title Text</a:t>
            </a:r>
          </a:p>
        </p:txBody>
      </p:sp>
      <p:sp>
        <p:nvSpPr>
          <p:cNvPr id="6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7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Content with Caption">
    <p:spTree>
      <p:nvGrpSpPr>
        <p:cNvPr id="1" name=""/>
        <p:cNvGrpSpPr/>
        <p:nvPr/>
      </p:nvGrpSpPr>
      <p:grpSpPr>
        <a:xfrm>
          <a:off x="0" y="0"/>
          <a:ext cx="0" cy="0"/>
          <a:chOff x="0" y="0"/>
          <a:chExt cx="0" cy="0"/>
        </a:xfrm>
      </p:grpSpPr>
      <p:sp>
        <p:nvSpPr>
          <p:cNvPr id="7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78" name="Body Level One…"/>
          <p:cNvSpPr txBox="1">
            <a:spLocks noGrp="1"/>
          </p:cNvSpPr>
          <p:nvPr>
            <p:ph type="body" sz="half" idx="1"/>
          </p:nvPr>
        </p:nvSpPr>
        <p:spPr>
          <a:xfrm>
            <a:off x="10366375" y="1974850"/>
            <a:ext cx="12344401" cy="9747250"/>
          </a:xfrm>
          <a:prstGeom prst="rect">
            <a:avLst/>
          </a:prstGeom>
        </p:spPr>
        <p:txBody>
          <a:bodyPr/>
          <a:lstStyle>
            <a:lvl1pPr>
              <a:defRPr sz="6400"/>
            </a:lvl1pPr>
            <a:lvl2pPr marL="979714" indent="-522514">
              <a:defRPr sz="6400"/>
            </a:lvl2pPr>
            <a:lvl3pPr marL="1524000" indent="-609600">
              <a:defRPr sz="6400"/>
            </a:lvl3pPr>
            <a:lvl4pPr marL="2103120" indent="-731520">
              <a:defRPr sz="6400"/>
            </a:lvl4pPr>
            <a:lvl5pPr marL="2560320" indent="-731520">
              <a:defRPr sz="6400"/>
            </a:lvl5pPr>
          </a:lstStyle>
          <a:p>
            <a:r>
              <a:t>Body Level One</a:t>
            </a:r>
          </a:p>
          <a:p>
            <a:pPr lvl="1"/>
            <a:r>
              <a:t>Body Level Two</a:t>
            </a:r>
          </a:p>
          <a:p>
            <a:pPr lvl="2"/>
            <a:r>
              <a:t>Body Level Three</a:t>
            </a:r>
          </a:p>
          <a:p>
            <a:pPr lvl="3"/>
            <a:r>
              <a:t>Body Level Four</a:t>
            </a:r>
          </a:p>
          <a:p>
            <a:pPr lvl="4"/>
            <a:r>
              <a:t>Body Level Five</a:t>
            </a:r>
          </a:p>
        </p:txBody>
      </p:sp>
      <p:sp>
        <p:nvSpPr>
          <p:cNvPr id="79" name="Text Placeholder 3"/>
          <p:cNvSpPr>
            <a:spLocks noGrp="1"/>
          </p:cNvSpPr>
          <p:nvPr>
            <p:ph type="body" sz="quarter" idx="21"/>
          </p:nvPr>
        </p:nvSpPr>
        <p:spPr>
          <a:xfrm>
            <a:off x="1679575" y="4114800"/>
            <a:ext cx="7864475" cy="7623176"/>
          </a:xfrm>
          <a:prstGeom prst="rect">
            <a:avLst/>
          </a:prstGeom>
          <a:ln w="12700"/>
        </p:spPr>
        <p:txBody>
          <a:bodyPr/>
          <a:lstStyle/>
          <a:p>
            <a:pPr marL="0" indent="0">
              <a:buSzTx/>
              <a:buFontTx/>
              <a:buNone/>
              <a:defRPr sz="3200"/>
            </a:pPr>
            <a:endParaRP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Picture with Caption">
    <p:spTree>
      <p:nvGrpSpPr>
        <p:cNvPr id="1" name=""/>
        <p:cNvGrpSpPr/>
        <p:nvPr/>
      </p:nvGrpSpPr>
      <p:grpSpPr>
        <a:xfrm>
          <a:off x="0" y="0"/>
          <a:ext cx="0" cy="0"/>
          <a:chOff x="0" y="0"/>
          <a:chExt cx="0" cy="0"/>
        </a:xfrm>
      </p:grpSpPr>
      <p:sp>
        <p:nvSpPr>
          <p:cNvPr id="8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88" name="Picture Placeholder 2"/>
          <p:cNvSpPr>
            <a:spLocks noGrp="1"/>
          </p:cNvSpPr>
          <p:nvPr>
            <p:ph type="pic" sz="half" idx="21"/>
          </p:nvPr>
        </p:nvSpPr>
        <p:spPr>
          <a:xfrm>
            <a:off x="10366375" y="1974850"/>
            <a:ext cx="12344401" cy="9747250"/>
          </a:xfrm>
          <a:prstGeom prst="rect">
            <a:avLst/>
          </a:prstGeom>
          <a:ln w="12700"/>
        </p:spPr>
        <p:txBody>
          <a:bodyPr tIns="45719" bIns="45719">
            <a:noAutofit/>
          </a:bodyPr>
          <a:lstStyle/>
          <a:p>
            <a:endParaRPr/>
          </a:p>
        </p:txBody>
      </p:sp>
      <p:sp>
        <p:nvSpPr>
          <p:cNvPr id="89" name="Body Level One…"/>
          <p:cNvSpPr txBox="1">
            <a:spLocks noGrp="1"/>
          </p:cNvSpPr>
          <p:nvPr>
            <p:ph type="body" sz="quarter" idx="1"/>
          </p:nvPr>
        </p:nvSpPr>
        <p:spPr>
          <a:xfrm>
            <a:off x="1679575" y="4114800"/>
            <a:ext cx="7864476" cy="7623176"/>
          </a:xfrm>
          <a:prstGeom prst="rect">
            <a:avLst/>
          </a:prstGeom>
        </p:spPr>
        <p:txBody>
          <a:bodyPr/>
          <a:lstStyle>
            <a:lvl1pPr marL="0" indent="0">
              <a:buSzTx/>
              <a:buFontTx/>
              <a:buNone/>
              <a:defRPr sz="3200"/>
            </a:lvl1pPr>
            <a:lvl2pPr marL="0" indent="457200">
              <a:buSzTx/>
              <a:buFontTx/>
              <a:buNone/>
              <a:defRPr sz="3200"/>
            </a:lvl2pPr>
            <a:lvl3pPr marL="0" indent="914400">
              <a:buSzTx/>
              <a:buFontTx/>
              <a:buNone/>
              <a:defRPr sz="3200"/>
            </a:lvl3pPr>
            <a:lvl4pPr marL="0" indent="1371600">
              <a:buSzTx/>
              <a:buFontTx/>
              <a:buNone/>
              <a:defRPr sz="3200"/>
            </a:lvl4pPr>
            <a:lvl5pPr marL="0" indent="1828800">
              <a:buSzTx/>
              <a:buFontTx/>
              <a:buNone/>
              <a:defRPr sz="3200"/>
            </a:lvl5pPr>
          </a:lstStyle>
          <a:p>
            <a:r>
              <a:t>Body Level One</a:t>
            </a:r>
          </a:p>
          <a:p>
            <a:pPr lvl="1"/>
            <a:r>
              <a:t>Body Level Two</a:t>
            </a:r>
          </a:p>
          <a:p>
            <a:pPr lvl="2"/>
            <a:r>
              <a:t>Body Level Three</a:t>
            </a:r>
          </a:p>
          <a:p>
            <a:pPr lvl="3"/>
            <a:r>
              <a:t>Body Level Four</a:t>
            </a:r>
          </a:p>
          <a:p>
            <a:pPr lvl="4"/>
            <a:r>
              <a:t>Body Level Five</a:t>
            </a:r>
          </a:p>
        </p:txBody>
      </p:sp>
      <p:sp>
        <p:nvSpPr>
          <p:cNvPr id="9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Title - Top">
    <p:spTree>
      <p:nvGrpSpPr>
        <p:cNvPr id="1" name=""/>
        <p:cNvGrpSpPr/>
        <p:nvPr/>
      </p:nvGrpSpPr>
      <p:grpSpPr>
        <a:xfrm>
          <a:off x="0" y="0"/>
          <a:ext cx="0" cy="0"/>
          <a:chOff x="0" y="0"/>
          <a:chExt cx="0" cy="0"/>
        </a:xfrm>
      </p:grpSpPr>
      <p:sp>
        <p:nvSpPr>
          <p:cNvPr id="97" name="Title Text"/>
          <p:cNvSpPr txBox="1">
            <a:spLocks noGrp="1"/>
          </p:cNvSpPr>
          <p:nvPr>
            <p:ph type="title"/>
          </p:nvPr>
        </p:nvSpPr>
        <p:spPr>
          <a:xfrm>
            <a:off x="1676400" y="730250"/>
            <a:ext cx="21031200" cy="2651126"/>
          </a:xfrm>
          <a:prstGeom prst="rect">
            <a:avLst/>
          </a:prstGeom>
        </p:spPr>
        <p:txBody>
          <a:bodyPr/>
          <a:lstStyle>
            <a:lvl1pPr>
              <a:defRPr>
                <a:solidFill>
                  <a:schemeClr val="accent2"/>
                </a:solidFill>
              </a:defRPr>
            </a:lvl1pPr>
          </a:lstStyle>
          <a:p>
            <a:r>
              <a:t>Title Text</a:t>
            </a:r>
          </a:p>
        </p:txBody>
      </p:sp>
      <p:sp>
        <p:nvSpPr>
          <p:cNvPr id="98"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676400" y="0"/>
            <a:ext cx="21031200" cy="265112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b">
            <a:normAutofit/>
          </a:bodyPr>
          <a:lstStyle/>
          <a:p>
            <a:r>
              <a:t>Title Text</a:t>
            </a:r>
          </a:p>
        </p:txBody>
      </p:sp>
      <p:sp>
        <p:nvSpPr>
          <p:cNvPr id="3" name="Slide Number"/>
          <p:cNvSpPr txBox="1">
            <a:spLocks noGrp="1"/>
          </p:cNvSpPr>
          <p:nvPr>
            <p:ph type="sldNum" sz="quarter" idx="2"/>
          </p:nvPr>
        </p:nvSpPr>
        <p:spPr>
          <a:xfrm>
            <a:off x="22203052" y="12835870"/>
            <a:ext cx="504548" cy="483910"/>
          </a:xfrm>
          <a:prstGeom prst="rect">
            <a:avLst/>
          </a:prstGeom>
          <a:ln w="25400">
            <a:miter lim="400000"/>
          </a:ln>
        </p:spPr>
        <p:txBody>
          <a:bodyPr wrap="none" tIns="91439" bIns="91439" anchor="ctr">
            <a:spAutoFit/>
          </a:bodyPr>
          <a:lstStyle>
            <a:lvl1pPr algn="r">
              <a:defRPr sz="2400">
                <a:solidFill>
                  <a:srgbClr val="888888"/>
                </a:solidFill>
              </a:defRPr>
            </a:lvl1pPr>
          </a:lstStyle>
          <a:p>
            <a:fld id="{86CB4B4D-7CA3-9044-876B-883B54F8677D}" type="slidenum">
              <a:t>‹#›</a:t>
            </a:fld>
            <a:endParaRPr/>
          </a:p>
        </p:txBody>
      </p:sp>
      <p:sp>
        <p:nvSpPr>
          <p:cNvPr id="4" name="Straight Connector 6"/>
          <p:cNvSpPr/>
          <p:nvPr/>
        </p:nvSpPr>
        <p:spPr>
          <a:xfrm>
            <a:off x="1676400" y="2651125"/>
            <a:ext cx="21031200" cy="1"/>
          </a:xfrm>
          <a:prstGeom prst="line">
            <a:avLst/>
          </a:prstGeom>
          <a:ln w="12700">
            <a:solidFill>
              <a:schemeClr val="accent1"/>
            </a:solidFill>
            <a:miter/>
          </a:ln>
        </p:spPr>
        <p:txBody>
          <a:bodyPr tIns="91439" bIns="91439"/>
          <a:lstStyle/>
          <a:p>
            <a:endParaRPr/>
          </a:p>
        </p:txBody>
      </p:sp>
      <p:sp>
        <p:nvSpPr>
          <p:cNvPr id="5" name="Body Level One…"/>
          <p:cNvSpPr txBox="1">
            <a:spLocks noGrp="1"/>
          </p:cNvSpPr>
          <p:nvPr>
            <p:ph type="body" idx="1"/>
          </p:nvPr>
        </p:nvSpPr>
        <p:spPr>
          <a:xfrm>
            <a:off x="1219200" y="3200400"/>
            <a:ext cx="21945600" cy="10515600"/>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ormAutofit/>
          </a:bodyPr>
          <a:lstStyle/>
          <a:p>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Lst>
  <p:transition spd="med"/>
  <p:txStyles>
    <p:titleStyle>
      <a:lvl1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1pPr>
      <a:lvl2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2pPr>
      <a:lvl3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3pPr>
      <a:lvl4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4pPr>
      <a:lvl5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5pPr>
      <a:lvl6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6pPr>
      <a:lvl7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7pPr>
      <a:lvl8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8pPr>
      <a:lvl9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9pPr>
    </p:titleStyle>
    <p:body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p:bodyStyle>
    <p:otherStyle>
      <a:lvl1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1pPr>
      <a:lvl2pPr marL="0" marR="0" indent="457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2pPr>
      <a:lvl3pPr marL="0" marR="0" indent="914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3pPr>
      <a:lvl4pPr marL="0" marR="0" indent="1371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4pPr>
      <a:lvl5pPr marL="0" marR="0" indent="18288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5pPr>
      <a:lvl6pPr marL="0" marR="0" indent="22860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6pPr>
      <a:lvl7pPr marL="0" marR="0" indent="2743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7pPr>
      <a:lvl8pPr marL="0" marR="0" indent="3200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8pPr>
      <a:lvl9pPr marL="0" marR="0" indent="3657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jestjs.io/docs/mock-function-api"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www.npmjs.com/package/jest-mock-extended"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2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hyperlink" Target="https://docs.cypress.io/guides/end-to-end-testing/writing-your-first-end-to-end-test" TargetMode="External"/><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hyperlink" Target="https://www.tradeweb.com/our-markets/data--reporting/replay-service/" TargetMode="External"/><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8.tif"/><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hyperlink" Target="https://github.com/newsuk/AyeSpy"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Title 1"/>
          <p:cNvSpPr txBox="1">
            <a:spLocks noGrp="1"/>
          </p:cNvSpPr>
          <p:nvPr>
            <p:ph type="ctrTitle"/>
          </p:nvPr>
        </p:nvSpPr>
        <p:spPr>
          <a:xfrm>
            <a:off x="1078519" y="1330325"/>
            <a:ext cx="21629080" cy="3533906"/>
          </a:xfrm>
          <a:prstGeom prst="rect">
            <a:avLst/>
          </a:prstGeom>
        </p:spPr>
        <p:txBody>
          <a:bodyPr/>
          <a:lstStyle/>
          <a:p>
            <a:r>
              <a:rPr dirty="0"/>
              <a:t>CS 4530: Fundamentals of Software Engineering</a:t>
            </a:r>
            <a:br>
              <a:rPr dirty="0"/>
            </a:br>
            <a:br>
              <a:rPr dirty="0"/>
            </a:br>
            <a:r>
              <a:rPr dirty="0"/>
              <a:t>Module 12</a:t>
            </a:r>
            <a:r>
              <a:rPr lang="en-US" dirty="0"/>
              <a:t>:</a:t>
            </a:r>
            <a:r>
              <a:rPr dirty="0"/>
              <a:t> </a:t>
            </a:r>
            <a:r>
              <a:rPr lang="en-US" dirty="0"/>
              <a:t>Testing Larger Things</a:t>
            </a:r>
            <a:endParaRPr dirty="0"/>
          </a:p>
        </p:txBody>
      </p:sp>
      <p:sp>
        <p:nvSpPr>
          <p:cNvPr id="137" name="Subtitle 7"/>
          <p:cNvSpPr txBox="1">
            <a:spLocks noGrp="1"/>
          </p:cNvSpPr>
          <p:nvPr>
            <p:ph type="subTitle" sz="half" idx="1"/>
          </p:nvPr>
        </p:nvSpPr>
        <p:spPr>
          <a:xfrm>
            <a:off x="1078520" y="6475655"/>
            <a:ext cx="20257480" cy="3311523"/>
          </a:xfrm>
          <a:prstGeom prst="rect">
            <a:avLst/>
          </a:prstGeom>
        </p:spPr>
        <p:txBody>
          <a:bodyPr/>
          <a:lstStyle/>
          <a:p>
            <a:pPr>
              <a:lnSpc>
                <a:spcPct val="100000"/>
              </a:lnSpc>
            </a:pPr>
            <a:r>
              <a:rPr lang="en-US" sz="4800" dirty="0"/>
              <a:t>Adeel Bhutta, Mitch Wand</a:t>
            </a:r>
          </a:p>
          <a:p>
            <a:pPr>
              <a:lnSpc>
                <a:spcPct val="100000"/>
              </a:lnSpc>
            </a:pPr>
            <a:r>
              <a:rPr lang="en-US" sz="4800" dirty="0"/>
              <a:t>Khoury College of Computer Sciences</a:t>
            </a:r>
          </a:p>
          <a:p>
            <a:endParaRPr lang="en-US" dirty="0"/>
          </a:p>
        </p:txBody>
      </p:sp>
      <p:sp>
        <p:nvSpPr>
          <p:cNvPr id="138"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a:t>
            </a:fld>
            <a:endParaRPr/>
          </a:p>
        </p:txBody>
      </p:sp>
      <p:sp>
        <p:nvSpPr>
          <p:cNvPr id="139" name="Rectangle 2"/>
          <p:cNvSpPr txBox="1"/>
          <p:nvPr/>
        </p:nvSpPr>
        <p:spPr>
          <a:xfrm>
            <a:off x="1502899" y="11739342"/>
            <a:ext cx="12009121" cy="73866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spAutoFit/>
          </a:bodyPr>
          <a:lstStyle/>
          <a:p>
            <a:pPr>
              <a:defRPr>
                <a:solidFill>
                  <a:srgbClr val="5C5962"/>
                </a:solidFill>
              </a:defRPr>
            </a:pPr>
            <a:r>
              <a:t>© 202</a:t>
            </a:r>
            <a:r>
              <a:rPr lang="en-US"/>
              <a:t>4</a:t>
            </a:r>
            <a:r>
              <a:t> </a:t>
            </a:r>
            <a:r>
              <a:rPr dirty="0"/>
              <a:t>Released under the </a:t>
            </a:r>
            <a:r>
              <a:rPr u="sng" dirty="0">
                <a:solidFill>
                  <a:srgbClr val="0563C1"/>
                </a:solidFill>
                <a:uFill>
                  <a:solidFill>
                    <a:srgbClr val="0563C1"/>
                  </a:solidFill>
                </a:uFill>
                <a:hlinkClick r:id="rId2"/>
              </a:rPr>
              <a:t>CC BY-SA</a:t>
            </a:r>
            <a:r>
              <a:rPr dirty="0"/>
              <a:t> license</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2220B-34A8-44A9-3D7D-64846101C209}"/>
              </a:ext>
            </a:extLst>
          </p:cNvPr>
          <p:cNvSpPr>
            <a:spLocks noGrp="1"/>
          </p:cNvSpPr>
          <p:nvPr>
            <p:ph type="title"/>
          </p:nvPr>
        </p:nvSpPr>
        <p:spPr/>
        <p:txBody>
          <a:bodyPr/>
          <a:lstStyle/>
          <a:p>
            <a:r>
              <a:rPr lang="en-US" dirty="0"/>
              <a:t>Mocks are automated fakes</a:t>
            </a:r>
          </a:p>
        </p:txBody>
      </p:sp>
      <p:sp>
        <p:nvSpPr>
          <p:cNvPr id="3" name="Text Placeholder 2">
            <a:extLst>
              <a:ext uri="{FF2B5EF4-FFF2-40B4-BE49-F238E27FC236}">
                <a16:creationId xmlns:a16="http://schemas.microsoft.com/office/drawing/2014/main" id="{0E010FB8-5FE5-A772-7C68-4B57E47E1703}"/>
              </a:ext>
            </a:extLst>
          </p:cNvPr>
          <p:cNvSpPr>
            <a:spLocks noGrp="1"/>
          </p:cNvSpPr>
          <p:nvPr>
            <p:ph type="body" idx="1"/>
          </p:nvPr>
        </p:nvSpPr>
        <p:spPr>
          <a:xfrm>
            <a:off x="1676399" y="3000319"/>
            <a:ext cx="21031199" cy="8702677"/>
          </a:xfrm>
        </p:spPr>
        <p:txBody>
          <a:bodyPr/>
          <a:lstStyle/>
          <a:p>
            <a:r>
              <a:rPr lang="en-US" dirty="0"/>
              <a:t>Jest’s mocks return “undefined” by default (can be customized), and track calls to the function</a:t>
            </a:r>
          </a:p>
        </p:txBody>
      </p:sp>
      <p:sp>
        <p:nvSpPr>
          <p:cNvPr id="4" name="TextBox 3">
            <a:extLst>
              <a:ext uri="{FF2B5EF4-FFF2-40B4-BE49-F238E27FC236}">
                <a16:creationId xmlns:a16="http://schemas.microsoft.com/office/drawing/2014/main" id="{3B53C916-63AC-85D5-2DB0-6B27DEAD3608}"/>
              </a:ext>
            </a:extLst>
          </p:cNvPr>
          <p:cNvSpPr txBox="1"/>
          <p:nvPr/>
        </p:nvSpPr>
        <p:spPr>
          <a:xfrm>
            <a:off x="1676400" y="5072442"/>
            <a:ext cx="16682059" cy="840230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"simplest mock behavior"</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 = </a:t>
            </a:r>
            <a:r>
              <a:rPr lang="en-US" b="0" dirty="0" err="1">
                <a:solidFill>
                  <a:srgbClr val="267F99"/>
                </a:solidFill>
                <a:effectLst/>
                <a:latin typeface="Consolas" panose="020B0609020204030204" pitchFamily="49" charset="0"/>
              </a:rPr>
              <a:t>jest</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fn</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result1</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dirty="0">
                <a:solidFill>
                  <a:srgbClr val="A31515"/>
                </a:solidFill>
                <a:latin typeface="Consolas" panose="020B0609020204030204" pitchFamily="49" charset="0"/>
              </a:rPr>
              <a:t>"</a:t>
            </a:r>
            <a:r>
              <a:rPr lang="en-US" b="0" dirty="0">
                <a:solidFill>
                  <a:srgbClr val="A31515"/>
                </a:solidFill>
                <a:effectLst/>
                <a:latin typeface="Consolas" panose="020B0609020204030204" pitchFamily="49" charset="0"/>
              </a:rPr>
              <a:t>17"</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result2</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"42"</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result1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toBeUndefined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result2</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toBeUndefined</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toHaveBeenCalledTimes</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2</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toHaveBeenCalledWith</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"17"</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toHaveBeenCalledWith</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"42"</a:t>
            </a:r>
            <a:r>
              <a:rPr lang="en-US" b="0" dirty="0">
                <a:solidFill>
                  <a:srgbClr val="000000"/>
                </a:solidFill>
                <a:effectLst/>
                <a:latin typeface="Consolas" panose="020B0609020204030204" pitchFamily="49" charset="0"/>
              </a:rPr>
              <a:t>)</a:t>
            </a:r>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4289935500"/>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400D1-8BC1-1278-53FC-51D0A1A4718A}"/>
              </a:ext>
            </a:extLst>
          </p:cNvPr>
          <p:cNvSpPr>
            <a:spLocks noGrp="1"/>
          </p:cNvSpPr>
          <p:nvPr>
            <p:ph type="title"/>
          </p:nvPr>
        </p:nvSpPr>
        <p:spPr/>
        <p:txBody>
          <a:bodyPr/>
          <a:lstStyle/>
          <a:p>
            <a:r>
              <a:rPr lang="en-US" dirty="0"/>
              <a:t>You can customize your mock in many ways</a:t>
            </a:r>
          </a:p>
        </p:txBody>
      </p:sp>
      <p:sp>
        <p:nvSpPr>
          <p:cNvPr id="5" name="TextBox 4">
            <a:extLst>
              <a:ext uri="{FF2B5EF4-FFF2-40B4-BE49-F238E27FC236}">
                <a16:creationId xmlns:a16="http://schemas.microsoft.com/office/drawing/2014/main" id="{EB313D96-06F6-BBF7-919A-69421EB7D3A6}"/>
              </a:ext>
            </a:extLst>
          </p:cNvPr>
          <p:cNvSpPr txBox="1"/>
          <p:nvPr/>
        </p:nvSpPr>
        <p:spPr>
          <a:xfrm>
            <a:off x="1676400" y="2883937"/>
            <a:ext cx="16606735" cy="11910953"/>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3200" b="0" dirty="0">
                <a:solidFill>
                  <a:srgbClr val="795E26"/>
                </a:solidFill>
                <a:effectLst/>
                <a:latin typeface="Consolas" panose="020B0609020204030204" pitchFamily="49" charset="0"/>
              </a:rPr>
              <a:t>test</a:t>
            </a:r>
            <a:r>
              <a:rPr lang="en-US" sz="3200" b="0" dirty="0">
                <a:solidFill>
                  <a:srgbClr val="000000"/>
                </a:solidFill>
                <a:effectLst/>
                <a:latin typeface="Consolas" panose="020B0609020204030204" pitchFamily="49" charset="0"/>
              </a:rPr>
              <a:t>(</a:t>
            </a:r>
            <a:r>
              <a:rPr lang="en-US" sz="3200" b="0" dirty="0">
                <a:solidFill>
                  <a:srgbClr val="A31515"/>
                </a:solidFill>
                <a:effectLst/>
                <a:latin typeface="Consolas" panose="020B0609020204030204" pitchFamily="49" charset="0"/>
              </a:rPr>
              <a:t>"customizing mock functions"</a:t>
            </a:r>
            <a:r>
              <a:rPr lang="en-US" sz="3200" b="0" dirty="0">
                <a:solidFill>
                  <a:srgbClr val="000000"/>
                </a:solidFill>
                <a:effectLst/>
                <a:latin typeface="Consolas" panose="020B0609020204030204" pitchFamily="49" charset="0"/>
              </a:rPr>
              <a:t>, () </a:t>
            </a:r>
            <a:r>
              <a:rPr lang="en-US" sz="3200" b="0" dirty="0">
                <a:solidFill>
                  <a:srgbClr val="0000FF"/>
                </a:solidFill>
                <a:effectLst/>
                <a:latin typeface="Consolas" panose="020B0609020204030204" pitchFamily="49" charset="0"/>
              </a:rPr>
              <a:t>=&gt;</a:t>
            </a:r>
            <a:r>
              <a:rPr lang="en-US" sz="3200" b="0" dirty="0">
                <a:solidFill>
                  <a:srgbClr val="000000"/>
                </a:solidFill>
                <a:effectLst/>
                <a:latin typeface="Consolas" panose="020B0609020204030204" pitchFamily="49" charset="0"/>
              </a:rPr>
              <a:t> {</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008000"/>
                </a:solidFill>
                <a:effectLst/>
                <a:latin typeface="Consolas" panose="020B0609020204030204" pitchFamily="49" charset="0"/>
              </a:rPr>
              <a:t>// you can specify the </a:t>
            </a:r>
            <a:r>
              <a:rPr lang="en-US" sz="3200" b="0" dirty="0" err="1">
                <a:solidFill>
                  <a:srgbClr val="008000"/>
                </a:solidFill>
                <a:effectLst/>
                <a:latin typeface="Consolas" panose="020B0609020204030204" pitchFamily="49" charset="0"/>
              </a:rPr>
              <a:t>the</a:t>
            </a:r>
            <a:r>
              <a:rPr lang="en-US" sz="3200" b="0" dirty="0">
                <a:solidFill>
                  <a:srgbClr val="008000"/>
                </a:solidFill>
                <a:effectLst/>
                <a:latin typeface="Consolas" panose="020B0609020204030204" pitchFamily="49" charset="0"/>
              </a:rPr>
              <a:t> return value</a:t>
            </a:r>
            <a:endParaRPr lang="en-US" sz="3200" b="0" dirty="0">
              <a:solidFill>
                <a:srgbClr val="000000"/>
              </a:solidFill>
              <a:effectLst/>
              <a:latin typeface="Consolas" panose="020B0609020204030204" pitchFamily="49" charset="0"/>
            </a:endParaRPr>
          </a:p>
          <a:p>
            <a:r>
              <a:rPr lang="en-US" sz="3200" b="0" dirty="0">
                <a:solidFill>
                  <a:srgbClr val="000000"/>
                </a:solidFill>
                <a:effectLst/>
                <a:latin typeface="Consolas" panose="020B0609020204030204" pitchFamily="49" charset="0"/>
              </a:rPr>
              <a:t>    </a:t>
            </a:r>
            <a:r>
              <a:rPr lang="en-US" sz="3200" b="0" dirty="0">
                <a:solidFill>
                  <a:srgbClr val="0000FF"/>
                </a:solidFill>
                <a:effectLst/>
                <a:latin typeface="Consolas" panose="020B0609020204030204" pitchFamily="49" charset="0"/>
              </a:rPr>
              <a:t>const</a:t>
            </a:r>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mockFunction3</a:t>
            </a:r>
            <a:r>
              <a:rPr lang="en-US" sz="3200" b="0" dirty="0">
                <a:solidFill>
                  <a:srgbClr val="000000"/>
                </a:solidFill>
                <a:effectLst/>
                <a:latin typeface="Consolas" panose="020B0609020204030204" pitchFamily="49" charset="0"/>
              </a:rPr>
              <a:t> = </a:t>
            </a:r>
            <a:r>
              <a:rPr lang="en-US" sz="3200" b="0" dirty="0" err="1">
                <a:solidFill>
                  <a:srgbClr val="267F99"/>
                </a:solidFill>
                <a:effectLst/>
                <a:latin typeface="Consolas" panose="020B0609020204030204" pitchFamily="49" charset="0"/>
              </a:rPr>
              <a:t>jest</a:t>
            </a:r>
            <a:r>
              <a:rPr lang="en-US" sz="3200" b="0" dirty="0" err="1">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fn</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mockFunction3</a:t>
            </a:r>
            <a:r>
              <a:rPr lang="en-US" sz="3200" b="0" dirty="0">
                <a:solidFill>
                  <a:srgbClr val="000000"/>
                </a:solidFill>
                <a:effectLst/>
                <a:latin typeface="Consolas" panose="020B0609020204030204" pitchFamily="49" charset="0"/>
              </a:rPr>
              <a:t>.</a:t>
            </a:r>
            <a:r>
              <a:rPr lang="en-US" sz="3200" b="0" dirty="0">
                <a:solidFill>
                  <a:srgbClr val="FF0000"/>
                </a:solidFill>
                <a:effectLst/>
                <a:latin typeface="Consolas" panose="020B0609020204030204" pitchFamily="49" charset="0"/>
              </a:rPr>
              <a:t>mockReturnValue</a:t>
            </a:r>
            <a:r>
              <a:rPr lang="en-US" sz="3200" b="0" dirty="0">
                <a:solidFill>
                  <a:srgbClr val="000000"/>
                </a:solidFill>
                <a:effectLst/>
                <a:latin typeface="Consolas" panose="020B0609020204030204" pitchFamily="49" charset="0"/>
              </a:rPr>
              <a:t>(</a:t>
            </a:r>
            <a:r>
              <a:rPr lang="en-US" sz="3200" b="0" dirty="0">
                <a:solidFill>
                  <a:srgbClr val="A31515"/>
                </a:solidFill>
                <a:effectLst/>
                <a:latin typeface="Consolas" panose="020B0609020204030204" pitchFamily="49" charset="0"/>
              </a:rPr>
              <a:t>"</a:t>
            </a:r>
            <a:r>
              <a:rPr lang="en-US" sz="3200" b="0" dirty="0" err="1">
                <a:solidFill>
                  <a:srgbClr val="A31515"/>
                </a:solidFill>
                <a:effectLst/>
                <a:latin typeface="Consolas" panose="020B0609020204030204" pitchFamily="49" charset="0"/>
              </a:rPr>
              <a:t>baz</a:t>
            </a:r>
            <a:r>
              <a:rPr lang="en-US" sz="3200" b="0" dirty="0">
                <a:solidFill>
                  <a:srgbClr val="A31515"/>
                </a:solidFill>
                <a:effectLst/>
                <a:latin typeface="Consolas" panose="020B0609020204030204" pitchFamily="49" charset="0"/>
              </a:rPr>
              <a:t>"</a:t>
            </a:r>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mockFunction3</a:t>
            </a:r>
            <a:r>
              <a:rPr lang="en-US" sz="3200" b="0" dirty="0">
                <a:solidFill>
                  <a:srgbClr val="000000"/>
                </a:solidFill>
                <a:effectLst/>
                <a:latin typeface="Consolas" panose="020B0609020204030204" pitchFamily="49" charset="0"/>
              </a:rPr>
              <a:t>(17)).</a:t>
            </a:r>
            <a:r>
              <a:rPr lang="en-US" sz="3200" b="0" dirty="0" err="1">
                <a:solidFill>
                  <a:srgbClr val="795E26"/>
                </a:solidFill>
                <a:effectLst/>
                <a:latin typeface="Consolas" panose="020B0609020204030204" pitchFamily="49" charset="0"/>
              </a:rPr>
              <a:t>toBe</a:t>
            </a:r>
            <a:r>
              <a:rPr lang="en-US" sz="3200" b="0" dirty="0">
                <a:solidFill>
                  <a:srgbClr val="000000"/>
                </a:solidFill>
                <a:effectLst/>
                <a:latin typeface="Consolas" panose="020B0609020204030204" pitchFamily="49" charset="0"/>
              </a:rPr>
              <a:t>(</a:t>
            </a:r>
            <a:r>
              <a:rPr lang="en-US" sz="3200" b="0" dirty="0">
                <a:solidFill>
                  <a:srgbClr val="A31515"/>
                </a:solidFill>
                <a:effectLst/>
                <a:latin typeface="Consolas" panose="020B0609020204030204" pitchFamily="49" charset="0"/>
              </a:rPr>
              <a:t>"</a:t>
            </a:r>
            <a:r>
              <a:rPr lang="en-US" sz="3200" b="0" dirty="0" err="1">
                <a:solidFill>
                  <a:srgbClr val="A31515"/>
                </a:solidFill>
                <a:effectLst/>
                <a:latin typeface="Consolas" panose="020B0609020204030204" pitchFamily="49" charset="0"/>
              </a:rPr>
              <a:t>baz</a:t>
            </a:r>
            <a:r>
              <a:rPr lang="en-US" sz="3200" b="0" dirty="0">
                <a:solidFill>
                  <a:srgbClr val="A31515"/>
                </a:solidFill>
                <a:effectLst/>
                <a:latin typeface="Consolas" panose="020B0609020204030204" pitchFamily="49" charset="0"/>
              </a:rPr>
              <a:t>"</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mockFunction3</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toHaveBeenCalledWith</a:t>
            </a:r>
            <a:r>
              <a:rPr lang="en-US" sz="3200" b="0" dirty="0">
                <a:solidFill>
                  <a:srgbClr val="000000"/>
                </a:solidFill>
                <a:effectLst/>
                <a:latin typeface="Consolas" panose="020B0609020204030204" pitchFamily="49" charset="0"/>
              </a:rPr>
              <a:t>(17);</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008000"/>
                </a:solidFill>
                <a:effectLst/>
                <a:latin typeface="Consolas" panose="020B0609020204030204" pitchFamily="49" charset="0"/>
              </a:rPr>
              <a:t>// or give the mock an implementation  </a:t>
            </a:r>
            <a:endParaRPr lang="en-US" sz="3200" b="0" dirty="0">
              <a:solidFill>
                <a:srgbClr val="000000"/>
              </a:solidFill>
              <a:effectLst/>
              <a:latin typeface="Consolas" panose="020B0609020204030204" pitchFamily="49" charset="0"/>
            </a:endParaRPr>
          </a:p>
          <a:p>
            <a:r>
              <a:rPr lang="en-US" sz="3200" b="0" dirty="0">
                <a:solidFill>
                  <a:srgbClr val="000000"/>
                </a:solidFill>
                <a:effectLst/>
                <a:latin typeface="Consolas" panose="020B0609020204030204" pitchFamily="49" charset="0"/>
              </a:rPr>
              <a:t>    </a:t>
            </a:r>
            <a:r>
              <a:rPr lang="en-US" sz="3200" b="0" dirty="0">
                <a:solidFill>
                  <a:srgbClr val="0000FF"/>
                </a:solidFill>
                <a:effectLst/>
                <a:latin typeface="Consolas" panose="020B0609020204030204" pitchFamily="49" charset="0"/>
              </a:rPr>
              <a:t>const</a:t>
            </a:r>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 = </a:t>
            </a:r>
            <a:r>
              <a:rPr lang="en-US" sz="3200" b="0" dirty="0" err="1">
                <a:solidFill>
                  <a:srgbClr val="267F99"/>
                </a:solidFill>
                <a:effectLst/>
                <a:latin typeface="Consolas" panose="020B0609020204030204" pitchFamily="49" charset="0"/>
              </a:rPr>
              <a:t>jest</a:t>
            </a:r>
            <a:r>
              <a:rPr lang="en-US" sz="3200" b="0" dirty="0" err="1">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fn</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a:solidFill>
                  <a:srgbClr val="FF0000"/>
                </a:solidFill>
                <a:effectLst/>
                <a:latin typeface="Consolas" panose="020B0609020204030204" pitchFamily="49" charset="0"/>
              </a:rPr>
              <a:t>mockImplementation</a:t>
            </a:r>
            <a:r>
              <a:rPr lang="en-US" sz="3200" b="0" dirty="0">
                <a:solidFill>
                  <a:srgbClr val="000000"/>
                </a:solidFill>
                <a:effectLst/>
                <a:latin typeface="Consolas" panose="020B0609020204030204" pitchFamily="49" charset="0"/>
              </a:rPr>
              <a:t>((</a:t>
            </a:r>
            <a:r>
              <a:rPr lang="en-US" sz="3200" b="0" dirty="0">
                <a:solidFill>
                  <a:srgbClr val="001080"/>
                </a:solidFill>
                <a:effectLst/>
                <a:latin typeface="Consolas" panose="020B0609020204030204" pitchFamily="49" charset="0"/>
              </a:rPr>
              <a:t>n</a:t>
            </a:r>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number</a:t>
            </a:r>
            <a:r>
              <a:rPr lang="en-US" sz="3200" b="0" dirty="0">
                <a:solidFill>
                  <a:srgbClr val="000000"/>
                </a:solidFill>
                <a:effectLst/>
                <a:latin typeface="Consolas" panose="020B0609020204030204" pitchFamily="49" charset="0"/>
              </a:rPr>
              <a:t>) </a:t>
            </a:r>
            <a:r>
              <a:rPr lang="en-US" sz="3200" b="0" dirty="0">
                <a:solidFill>
                  <a:srgbClr val="0000FF"/>
                </a:solidFill>
                <a:effectLst/>
                <a:latin typeface="Consolas" panose="020B0609020204030204" pitchFamily="49" charset="0"/>
              </a:rPr>
              <a:t>=&gt;</a:t>
            </a:r>
            <a:r>
              <a:rPr lang="en-US" sz="3200" b="0" dirty="0">
                <a:solidFill>
                  <a:srgbClr val="000000"/>
                </a:solidFill>
                <a:effectLst/>
                <a:latin typeface="Consolas" panose="020B0609020204030204" pitchFamily="49" charset="0"/>
              </a:rPr>
              <a:t> </a:t>
            </a:r>
            <a:r>
              <a:rPr lang="en-US" sz="3200" b="0" dirty="0">
                <a:solidFill>
                  <a:srgbClr val="001080"/>
                </a:solidFill>
                <a:effectLst/>
                <a:latin typeface="Consolas" panose="020B0609020204030204" pitchFamily="49" charset="0"/>
              </a:rPr>
              <a:t>n</a:t>
            </a:r>
            <a:r>
              <a:rPr lang="en-US" sz="3200" b="0" dirty="0">
                <a:solidFill>
                  <a:srgbClr val="000000"/>
                </a:solidFill>
                <a:effectLst/>
                <a:latin typeface="Consolas" panose="020B0609020204030204" pitchFamily="49" charset="0"/>
              </a:rPr>
              <a:t> + </a:t>
            </a:r>
            <a:r>
              <a:rPr lang="en-US" sz="3200" b="0" dirty="0">
                <a:solidFill>
                  <a:srgbClr val="001080"/>
                </a:solidFill>
                <a:effectLst/>
                <a:latin typeface="Consolas" panose="020B0609020204030204" pitchFamily="49" charset="0"/>
              </a:rPr>
              <a:t>n</a:t>
            </a:r>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3</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toBe</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6</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14</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toBe</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28</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toHaveBeenCalledWith</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3</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toHaveBeenCalledWith</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14</a:t>
            </a:r>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008000"/>
                </a:solidFill>
                <a:effectLst/>
                <a:latin typeface="Consolas" panose="020B0609020204030204" pitchFamily="49" charset="0"/>
              </a:rPr>
              <a:t>// you can also reset the mock's history and implementation</a:t>
            </a:r>
            <a:endParaRPr lang="en-US" sz="3200" b="0" dirty="0">
              <a:solidFill>
                <a:srgbClr val="000000"/>
              </a:solidFill>
              <a:effectLst/>
              <a:latin typeface="Consolas" panose="020B0609020204030204" pitchFamily="49" charset="0"/>
            </a:endParaRPr>
          </a:p>
          <a:p>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a:solidFill>
                  <a:srgbClr val="FF0000"/>
                </a:solidFill>
                <a:effectLst/>
                <a:latin typeface="Consolas" panose="020B0609020204030204" pitchFamily="49" charset="0"/>
              </a:rPr>
              <a:t>mockReset</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err="1">
                <a:solidFill>
                  <a:srgbClr val="001080"/>
                </a:solidFill>
                <a:effectLst/>
                <a:latin typeface="Consolas" panose="020B0609020204030204" pitchFamily="49" charset="0"/>
              </a:rPr>
              <a:t>not</a:t>
            </a:r>
            <a:r>
              <a:rPr lang="en-US" sz="3200" b="0" dirty="0" err="1">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toHaveBeenCalledWith</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14</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endParaRPr lang="en-US" sz="3200" b="0" dirty="0">
              <a:solidFill>
                <a:srgbClr val="000000"/>
              </a:solidFill>
              <a:effectLst/>
              <a:latin typeface="Consolas" panose="020B0609020204030204" pitchFamily="49" charset="0"/>
            </a:endParaRPr>
          </a:p>
        </p:txBody>
      </p:sp>
      <p:sp>
        <p:nvSpPr>
          <p:cNvPr id="6" name="TextBox 15">
            <a:extLst>
              <a:ext uri="{FF2B5EF4-FFF2-40B4-BE49-F238E27FC236}">
                <a16:creationId xmlns:a16="http://schemas.microsoft.com/office/drawing/2014/main" id="{C93ABCA3-74EF-CB61-D526-3D59AE2B3645}"/>
              </a:ext>
            </a:extLst>
          </p:cNvPr>
          <p:cNvSpPr txBox="1"/>
          <p:nvPr/>
        </p:nvSpPr>
        <p:spPr>
          <a:xfrm>
            <a:off x="13039008" y="499517"/>
            <a:ext cx="11055616" cy="666175"/>
          </a:xfrm>
          <a:prstGeom prst="rect">
            <a:avLst/>
          </a:prstGeom>
          <a:ln w="25400">
            <a:solidFill>
              <a:srgbClr val="0070C0"/>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spAutoFit/>
          </a:bodyPr>
          <a:lstStyle/>
          <a:p>
            <a:r>
              <a:rPr dirty="0"/>
              <a:t>Jest’s Mock API: </a:t>
            </a:r>
            <a:r>
              <a:rPr u="sng" dirty="0">
                <a:solidFill>
                  <a:srgbClr val="0563C1"/>
                </a:solidFill>
                <a:uFill>
                  <a:solidFill>
                    <a:srgbClr val="0563C1"/>
                  </a:solidFill>
                </a:uFill>
                <a:hlinkClick r:id="rId3"/>
              </a:rPr>
              <a:t>https://jestjs.io/docs/mock-function-api</a:t>
            </a:r>
            <a:r>
              <a:rPr dirty="0"/>
              <a:t> </a:t>
            </a:r>
          </a:p>
        </p:txBody>
      </p:sp>
      <p:sp>
        <p:nvSpPr>
          <p:cNvPr id="7" name="TextBox 6">
            <a:extLst>
              <a:ext uri="{FF2B5EF4-FFF2-40B4-BE49-F238E27FC236}">
                <a16:creationId xmlns:a16="http://schemas.microsoft.com/office/drawing/2014/main" id="{6F5C9521-40EE-9BBA-EAE5-9BDA78255AC0}"/>
              </a:ext>
            </a:extLst>
          </p:cNvPr>
          <p:cNvSpPr txBox="1"/>
          <p:nvPr/>
        </p:nvSpPr>
        <p:spPr>
          <a:xfrm>
            <a:off x="15885042" y="3491167"/>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simpleMocks</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3100869044"/>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738A1D-95D5-1383-2280-92CD62877AF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175C6B7-4BA3-2720-5985-21BE303621CF}"/>
              </a:ext>
            </a:extLst>
          </p:cNvPr>
          <p:cNvSpPr>
            <a:spLocks noGrp="1"/>
          </p:cNvSpPr>
          <p:nvPr>
            <p:ph type="title"/>
          </p:nvPr>
        </p:nvSpPr>
        <p:spPr/>
        <p:txBody>
          <a:bodyPr/>
          <a:lstStyle/>
          <a:p>
            <a:r>
              <a:rPr lang="en-US" dirty="0"/>
              <a:t>Mock Classes and Interfaces with Jest-Mock-Extended</a:t>
            </a:r>
          </a:p>
        </p:txBody>
      </p:sp>
      <p:sp>
        <p:nvSpPr>
          <p:cNvPr id="4" name="TextBox 3">
            <a:extLst>
              <a:ext uri="{FF2B5EF4-FFF2-40B4-BE49-F238E27FC236}">
                <a16:creationId xmlns:a16="http://schemas.microsoft.com/office/drawing/2014/main" id="{E98ECAC4-0EC4-3EC6-8BAA-089D323123A0}"/>
              </a:ext>
            </a:extLst>
          </p:cNvPr>
          <p:cNvSpPr txBox="1"/>
          <p:nvPr/>
        </p:nvSpPr>
        <p:spPr>
          <a:xfrm>
            <a:off x="1839685" y="2942179"/>
            <a:ext cx="21706113" cy="1129540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700" dirty="0">
                <a:solidFill>
                  <a:srgbClr val="0033B3"/>
                </a:solidFill>
                <a:effectLst/>
                <a:latin typeface="Consolas" panose="020B0609020204030204" pitchFamily="49" charset="0"/>
                <a:cs typeface="Consolas" panose="020B0609020204030204" pitchFamily="49" charset="0"/>
              </a:rPr>
              <a:t>import </a:t>
            </a:r>
            <a:r>
              <a:rPr lang="en-US" sz="2700" dirty="0">
                <a:solidFill>
                  <a:srgbClr val="080808"/>
                </a:solidFill>
                <a:effectLst/>
                <a:latin typeface="Consolas" panose="020B0609020204030204" pitchFamily="49" charset="0"/>
                <a:cs typeface="Consolas" panose="020B0609020204030204" pitchFamily="49" charset="0"/>
              </a:rPr>
              <a:t>{ mock, </a:t>
            </a:r>
            <a:r>
              <a:rPr lang="en-US" sz="2700" dirty="0" err="1">
                <a:solidFill>
                  <a:srgbClr val="080808"/>
                </a:solidFill>
                <a:effectLst/>
                <a:latin typeface="Consolas" panose="020B0609020204030204" pitchFamily="49" charset="0"/>
                <a:cs typeface="Consolas" panose="020B0609020204030204" pitchFamily="49" charset="0"/>
              </a:rPr>
              <a:t>mockClear</a:t>
            </a:r>
            <a:r>
              <a:rPr lang="en-US" sz="2700" dirty="0">
                <a:solidFill>
                  <a:srgbClr val="080808"/>
                </a:solidFill>
                <a:effectLst/>
                <a:latin typeface="Consolas" panose="020B0609020204030204" pitchFamily="49" charset="0"/>
                <a:cs typeface="Consolas" panose="020B0609020204030204" pitchFamily="49" charset="0"/>
              </a:rPr>
              <a:t> } </a:t>
            </a:r>
            <a:r>
              <a:rPr lang="en-US" sz="2700" dirty="0">
                <a:solidFill>
                  <a:srgbClr val="0033B3"/>
                </a:solidFill>
                <a:effectLst/>
                <a:latin typeface="Consolas" panose="020B0609020204030204" pitchFamily="49" charset="0"/>
                <a:cs typeface="Consolas" panose="020B0609020204030204" pitchFamily="49" charset="0"/>
              </a:rPr>
              <a:t>from </a:t>
            </a:r>
            <a:r>
              <a:rPr lang="en-US" sz="2700" dirty="0">
                <a:solidFill>
                  <a:srgbClr val="067D17"/>
                </a:solidFill>
                <a:effectLst/>
                <a:latin typeface="Consolas" panose="020B0609020204030204" pitchFamily="49" charset="0"/>
                <a:cs typeface="Consolas" panose="020B0609020204030204" pitchFamily="49" charset="0"/>
              </a:rPr>
              <a:t>'jest-mock-extended'</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033B3"/>
                </a:solidFill>
                <a:effectLst/>
                <a:latin typeface="Consolas" panose="020B0609020204030204" pitchFamily="49" charset="0"/>
                <a:cs typeface="Consolas" panose="020B0609020204030204" pitchFamily="49" charset="0"/>
              </a:rPr>
              <a:t>import </a:t>
            </a:r>
            <a:r>
              <a:rPr lang="en-US" sz="2700" dirty="0">
                <a:solidFill>
                  <a:srgbClr val="080808"/>
                </a:solidFill>
                <a:effectLst/>
                <a:latin typeface="Consolas" panose="020B0609020204030204" pitchFamily="49" charset="0"/>
                <a:cs typeface="Consolas" panose="020B0609020204030204" pitchFamily="49" charset="0"/>
              </a:rPr>
              <a:t>{ </a:t>
            </a:r>
            <a:r>
              <a:rPr lang="en-US" sz="2700" dirty="0" err="1">
                <a:solidFill>
                  <a:srgbClr val="080808"/>
                </a:solidFill>
                <a:effectLst/>
                <a:latin typeface="Consolas" panose="020B0609020204030204" pitchFamily="49" charset="0"/>
                <a:cs typeface="Consolas" panose="020B0609020204030204" pitchFamily="49" charset="0"/>
              </a:rPr>
              <a:t>IClockListener</a:t>
            </a:r>
            <a:r>
              <a:rPr lang="en-US" sz="2700" dirty="0">
                <a:solidFill>
                  <a:srgbClr val="080808"/>
                </a:solidFill>
                <a:effectLst/>
                <a:latin typeface="Consolas" panose="020B0609020204030204" pitchFamily="49" charset="0"/>
                <a:cs typeface="Consolas" panose="020B0609020204030204" pitchFamily="49" charset="0"/>
              </a:rPr>
              <a:t>, </a:t>
            </a:r>
            <a:r>
              <a:rPr lang="en-US" sz="2700" dirty="0" err="1">
                <a:solidFill>
                  <a:srgbClr val="080808"/>
                </a:solidFill>
                <a:effectLst/>
                <a:latin typeface="Consolas" panose="020B0609020204030204" pitchFamily="49" charset="0"/>
                <a:cs typeface="Consolas" panose="020B0609020204030204" pitchFamily="49" charset="0"/>
              </a:rPr>
              <a:t>ProducerClock</a:t>
            </a:r>
            <a:r>
              <a:rPr lang="en-US" sz="2700" dirty="0">
                <a:solidFill>
                  <a:srgbClr val="080808"/>
                </a:solidFill>
                <a:effectLst/>
                <a:latin typeface="Consolas" panose="020B0609020204030204" pitchFamily="49" charset="0"/>
                <a:cs typeface="Consolas" panose="020B0609020204030204" pitchFamily="49" charset="0"/>
              </a:rPr>
              <a:t> } </a:t>
            </a:r>
            <a:r>
              <a:rPr lang="en-US" sz="2700" dirty="0">
                <a:solidFill>
                  <a:srgbClr val="0033B3"/>
                </a:solidFill>
                <a:effectLst/>
                <a:latin typeface="Consolas" panose="020B0609020204030204" pitchFamily="49" charset="0"/>
                <a:cs typeface="Consolas" panose="020B0609020204030204" pitchFamily="49" charset="0"/>
              </a:rPr>
              <a:t>from </a:t>
            </a:r>
            <a:r>
              <a:rPr lang="en-US" sz="2700" dirty="0">
                <a:solidFill>
                  <a:srgbClr val="067D17"/>
                </a:solidFill>
                <a:effectLst/>
                <a:latin typeface="Consolas" panose="020B0609020204030204" pitchFamily="49" charset="0"/>
                <a:cs typeface="Consolas" panose="020B0609020204030204" pitchFamily="49" charset="0"/>
              </a:rPr>
              <a:t>'./</a:t>
            </a:r>
            <a:r>
              <a:rPr lang="en-US" sz="2700" dirty="0" err="1">
                <a:solidFill>
                  <a:srgbClr val="067D17"/>
                </a:solidFill>
                <a:effectLst/>
                <a:latin typeface="Consolas" panose="020B0609020204030204" pitchFamily="49" charset="0"/>
                <a:cs typeface="Consolas" panose="020B0609020204030204" pitchFamily="49" charset="0"/>
              </a:rPr>
              <a:t>clockWithObserverPattern</a:t>
            </a:r>
            <a:r>
              <a:rPr lang="en-US" sz="2700" dirty="0">
                <a:solidFill>
                  <a:srgbClr val="067D17"/>
                </a:solidFill>
                <a:effectLst/>
                <a:latin typeface="Consolas" panose="020B0609020204030204" pitchFamily="49" charset="0"/>
                <a:cs typeface="Consolas" panose="020B0609020204030204" pitchFamily="49" charset="0"/>
              </a:rPr>
              <a:t>'</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033B3"/>
                </a:solidFill>
                <a:effectLst/>
                <a:latin typeface="Consolas" panose="020B0609020204030204" pitchFamily="49" charset="0"/>
                <a:cs typeface="Consolas" panose="020B0609020204030204" pitchFamily="49" charset="0"/>
              </a:rPr>
              <a:t>const </a:t>
            </a:r>
            <a:r>
              <a:rPr lang="en-US" sz="2700" dirty="0">
                <a:solidFill>
                  <a:srgbClr val="248F8F"/>
                </a:solidFill>
                <a:effectLst/>
                <a:latin typeface="Consolas" panose="020B0609020204030204" pitchFamily="49" charset="0"/>
                <a:cs typeface="Consolas" panose="020B0609020204030204" pitchFamily="49" charset="0"/>
              </a:rPr>
              <a:t>clock1 </a:t>
            </a: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0033B3"/>
                </a:solidFill>
                <a:effectLst/>
                <a:latin typeface="Consolas" panose="020B0609020204030204" pitchFamily="49" charset="0"/>
                <a:cs typeface="Consolas" panose="020B0609020204030204" pitchFamily="49" charset="0"/>
              </a:rPr>
              <a:t>new </a:t>
            </a:r>
            <a:r>
              <a:rPr lang="en-US" sz="2700" dirty="0" err="1">
                <a:solidFill>
                  <a:srgbClr val="080808"/>
                </a:solidFill>
                <a:effectLst/>
                <a:latin typeface="Consolas" panose="020B0609020204030204" pitchFamily="49" charset="0"/>
                <a:cs typeface="Consolas" panose="020B0609020204030204" pitchFamily="49" charset="0"/>
              </a:rPr>
              <a:t>ProducerClock</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i="1" dirty="0">
                <a:solidFill>
                  <a:srgbClr val="8C8C8C"/>
                </a:solidFill>
                <a:effectLst/>
                <a:latin typeface="Consolas" panose="020B0609020204030204" pitchFamily="49" charset="0"/>
                <a:cs typeface="Consolas" panose="020B0609020204030204" pitchFamily="49" charset="0"/>
              </a:rPr>
              <a:t>//Automatically create an implementation of </a:t>
            </a:r>
            <a:r>
              <a:rPr lang="en-US" sz="2700" i="1" dirty="0" err="1">
                <a:solidFill>
                  <a:srgbClr val="8C8C8C"/>
                </a:solidFill>
                <a:effectLst/>
                <a:latin typeface="Consolas" panose="020B0609020204030204" pitchFamily="49" charset="0"/>
                <a:cs typeface="Consolas" panose="020B0609020204030204" pitchFamily="49" charset="0"/>
              </a:rPr>
              <a:t>IClockListener</a:t>
            </a:r>
            <a:r>
              <a:rPr lang="en-US" sz="2700" i="1" dirty="0">
                <a:solidFill>
                  <a:srgbClr val="8C8C8C"/>
                </a:solidFill>
                <a:effectLst/>
                <a:latin typeface="Consolas" panose="020B0609020204030204" pitchFamily="49" charset="0"/>
                <a:cs typeface="Consolas" panose="020B0609020204030204" pitchFamily="49" charset="0"/>
              </a:rPr>
              <a:t>, each method is a mock function</a:t>
            </a:r>
            <a:br>
              <a:rPr lang="en-US" sz="2700" i="1" dirty="0">
                <a:solidFill>
                  <a:srgbClr val="8C8C8C"/>
                </a:solidFill>
                <a:effectLst/>
                <a:latin typeface="Consolas" panose="020B0609020204030204" pitchFamily="49" charset="0"/>
                <a:cs typeface="Consolas" panose="020B0609020204030204" pitchFamily="49" charset="0"/>
              </a:rPr>
            </a:br>
            <a:r>
              <a:rPr lang="en-US" sz="2700" dirty="0">
                <a:solidFill>
                  <a:srgbClr val="0033B3"/>
                </a:solidFill>
                <a:effectLst/>
                <a:latin typeface="Consolas" panose="020B0609020204030204" pitchFamily="49" charset="0"/>
                <a:cs typeface="Consolas" panose="020B0609020204030204" pitchFamily="49" charset="0"/>
              </a:rPr>
              <a:t>const </a:t>
            </a:r>
            <a:r>
              <a:rPr lang="en-US" sz="2700" dirty="0">
                <a:solidFill>
                  <a:srgbClr val="248F8F"/>
                </a:solidFill>
                <a:effectLst/>
                <a:latin typeface="Consolas" panose="020B0609020204030204" pitchFamily="49" charset="0"/>
                <a:cs typeface="Consolas" panose="020B0609020204030204" pitchFamily="49" charset="0"/>
              </a:rPr>
              <a:t>listener1 </a:t>
            </a:r>
            <a:r>
              <a:rPr lang="en-US" sz="2700" dirty="0">
                <a:solidFill>
                  <a:srgbClr val="080808"/>
                </a:solidFill>
                <a:effectLst/>
                <a:latin typeface="Consolas" panose="020B0609020204030204" pitchFamily="49" charset="0"/>
                <a:cs typeface="Consolas" panose="020B0609020204030204" pitchFamily="49" charset="0"/>
              </a:rPr>
              <a:t>= mock&lt;</a:t>
            </a:r>
            <a:r>
              <a:rPr lang="en-US" sz="2700" dirty="0" err="1">
                <a:solidFill>
                  <a:srgbClr val="080808"/>
                </a:solidFill>
                <a:effectLst/>
                <a:latin typeface="Consolas" panose="020B0609020204030204" pitchFamily="49" charset="0"/>
                <a:cs typeface="Consolas" panose="020B0609020204030204" pitchFamily="49" charset="0"/>
              </a:rPr>
              <a:t>IClockListener</a:t>
            </a:r>
            <a:r>
              <a:rPr lang="en-US" sz="2700" dirty="0">
                <a:solidFill>
                  <a:srgbClr val="080808"/>
                </a:solidFill>
                <a:effectLst/>
                <a:latin typeface="Consolas" panose="020B0609020204030204" pitchFamily="49" charset="0"/>
                <a:cs typeface="Consolas" panose="020B0609020204030204" pitchFamily="49" charset="0"/>
              </a:rPr>
              <a:t>&gt;();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7A7A43"/>
                </a:solidFill>
                <a:effectLst/>
                <a:latin typeface="Consolas" panose="020B0609020204030204" pitchFamily="49" charset="0"/>
                <a:cs typeface="Consolas" panose="020B0609020204030204" pitchFamily="49" charset="0"/>
              </a:rPr>
              <a:t>addListener</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830091"/>
                </a:solidFill>
                <a:effectLst/>
                <a:latin typeface="Consolas" panose="020B0609020204030204" pitchFamily="49" charset="0"/>
                <a:cs typeface="Consolas" panose="020B0609020204030204" pitchFamily="49" charset="0"/>
              </a:rPr>
              <a:t>describe</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067D17"/>
                </a:solidFill>
                <a:effectLst/>
                <a:latin typeface="Consolas" panose="020B0609020204030204" pitchFamily="49" charset="0"/>
                <a:cs typeface="Consolas" panose="020B0609020204030204" pitchFamily="49" charset="0"/>
              </a:rPr>
              <a:t>'tests for </a:t>
            </a:r>
            <a:r>
              <a:rPr lang="en-US" sz="2700" dirty="0" err="1">
                <a:solidFill>
                  <a:srgbClr val="067D17"/>
                </a:solidFill>
                <a:effectLst/>
                <a:latin typeface="Consolas" panose="020B0609020204030204" pitchFamily="49" charset="0"/>
                <a:cs typeface="Consolas" panose="020B0609020204030204" pitchFamily="49" charset="0"/>
              </a:rPr>
              <a:t>ProducerClock</a:t>
            </a:r>
            <a:r>
              <a:rPr lang="en-US" sz="2700" dirty="0">
                <a:solidFill>
                  <a:srgbClr val="067D17"/>
                </a:solidFill>
                <a:effectLst/>
                <a:latin typeface="Consolas" panose="020B0609020204030204" pitchFamily="49" charset="0"/>
                <a:cs typeface="Consolas" panose="020B0609020204030204" pitchFamily="49" charset="0"/>
              </a:rPr>
              <a:t>'</a:t>
            </a:r>
            <a:r>
              <a:rPr lang="en-US" sz="2700" dirty="0">
                <a:solidFill>
                  <a:srgbClr val="080808"/>
                </a:solidFill>
                <a:effectLst/>
                <a:latin typeface="Consolas" panose="020B0609020204030204" pitchFamily="49" charset="0"/>
                <a:cs typeface="Consolas" panose="020B0609020204030204" pitchFamily="49" charset="0"/>
              </a:rPr>
              <a:t>, () =&gt;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err="1">
                <a:solidFill>
                  <a:srgbClr val="830091"/>
                </a:solidFill>
                <a:effectLst/>
                <a:latin typeface="Consolas" panose="020B0609020204030204" pitchFamily="49" charset="0"/>
                <a:cs typeface="Consolas" panose="020B0609020204030204" pitchFamily="49" charset="0"/>
              </a:rPr>
              <a:t>beforeEach</a:t>
            </a:r>
            <a:r>
              <a:rPr lang="en-US" sz="2700" dirty="0">
                <a:solidFill>
                  <a:srgbClr val="080808"/>
                </a:solidFill>
                <a:effectLst/>
                <a:latin typeface="Consolas" panose="020B0609020204030204" pitchFamily="49" charset="0"/>
                <a:cs typeface="Consolas" panose="020B0609020204030204" pitchFamily="49" charset="0"/>
              </a:rPr>
              <a:t>(() =&gt; {</a:t>
            </a:r>
            <a:br>
              <a:rPr lang="en-US" sz="2700" i="1" dirty="0">
                <a:solidFill>
                  <a:srgbClr val="8C8C8C"/>
                </a:solidFill>
                <a:effectLst/>
                <a:latin typeface="Consolas" panose="020B0609020204030204" pitchFamily="49" charset="0"/>
                <a:cs typeface="Consolas" panose="020B0609020204030204" pitchFamily="49" charset="0"/>
              </a:rPr>
            </a:br>
            <a:r>
              <a:rPr lang="en-US" sz="2700" i="1" dirty="0">
                <a:solidFill>
                  <a:srgbClr val="8C8C8C"/>
                </a:solidFill>
                <a:effectLst/>
                <a:latin typeface="Consolas" panose="020B0609020204030204" pitchFamily="49" charset="0"/>
                <a:cs typeface="Consolas" panose="020B0609020204030204" pitchFamily="49" charset="0"/>
              </a:rPr>
              <a:t>        </a:t>
            </a:r>
            <a:r>
              <a:rPr lang="en-US" sz="2700" dirty="0" err="1">
                <a:solidFill>
                  <a:srgbClr val="080808"/>
                </a:solidFill>
                <a:effectLst/>
                <a:latin typeface="Consolas" panose="020B0609020204030204" pitchFamily="49" charset="0"/>
                <a:cs typeface="Consolas" panose="020B0609020204030204" pitchFamily="49" charset="0"/>
              </a:rPr>
              <a:t>mockClear</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 </a:t>
            </a:r>
            <a:r>
              <a:rPr lang="en-US" sz="2700" i="1" dirty="0">
                <a:solidFill>
                  <a:srgbClr val="8C8C8C"/>
                </a:solidFill>
                <a:effectLst/>
                <a:latin typeface="Consolas" panose="020B0609020204030204" pitchFamily="49" charset="0"/>
                <a:cs typeface="Consolas" panose="020B0609020204030204" pitchFamily="49" charset="0"/>
              </a:rPr>
              <a:t>//Clear the mock function's history</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test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067D17"/>
                </a:solidFill>
                <a:effectLst/>
                <a:latin typeface="Consolas" panose="020B0609020204030204" pitchFamily="49" charset="0"/>
                <a:cs typeface="Consolas" panose="020B0609020204030204" pitchFamily="49" charset="0"/>
              </a:rPr>
              <a:t>'after one tick, listener should return 1'</a:t>
            </a:r>
            <a:r>
              <a:rPr lang="en-US" sz="2700" dirty="0">
                <a:solidFill>
                  <a:srgbClr val="080808"/>
                </a:solidFill>
                <a:effectLst/>
                <a:latin typeface="Consolas" panose="020B0609020204030204" pitchFamily="49" charset="0"/>
                <a:cs typeface="Consolas" panose="020B0609020204030204" pitchFamily="49" charset="0"/>
              </a:rPr>
              <a:t>, () =&gt;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7A7A43"/>
                </a:solidFill>
                <a:effectLst/>
                <a:latin typeface="Consolas" panose="020B0609020204030204" pitchFamily="49" charset="0"/>
                <a:cs typeface="Consolas" panose="020B0609020204030204" pitchFamily="49" charset="0"/>
              </a:rPr>
              <a:t>reset</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.tick();</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expect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871094"/>
                </a:solidFill>
                <a:effectLst/>
                <a:latin typeface="Consolas" panose="020B0609020204030204" pitchFamily="49" charset="0"/>
                <a:cs typeface="Consolas" panose="020B0609020204030204" pitchFamily="49" charset="0"/>
              </a:rPr>
              <a:t>notify</a:t>
            </a:r>
            <a:r>
              <a:rPr lang="en-US" sz="2700" dirty="0">
                <a:solidFill>
                  <a:srgbClr val="080808"/>
                </a:solidFill>
                <a:effectLst/>
                <a:latin typeface="Consolas" panose="020B0609020204030204" pitchFamily="49" charset="0"/>
                <a:cs typeface="Consolas" panose="020B0609020204030204" pitchFamily="49" charset="0"/>
              </a:rPr>
              <a:t>).</a:t>
            </a:r>
            <a:r>
              <a:rPr lang="en-US" sz="2700" dirty="0" err="1">
                <a:solidFill>
                  <a:srgbClr val="080808"/>
                </a:solidFill>
                <a:effectLst/>
                <a:latin typeface="Consolas" panose="020B0609020204030204" pitchFamily="49" charset="0"/>
                <a:cs typeface="Consolas" panose="020B0609020204030204" pitchFamily="49" charset="0"/>
              </a:rPr>
              <a:t>toHaveBeenLastCalledWith</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1750EB"/>
                </a:solidFill>
                <a:effectLst/>
                <a:latin typeface="Consolas" panose="020B0609020204030204" pitchFamily="49" charset="0"/>
                <a:cs typeface="Consolas" panose="020B0609020204030204" pitchFamily="49" charset="0"/>
              </a:rPr>
              <a:t>1</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test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067D17"/>
                </a:solidFill>
                <a:effectLst/>
                <a:latin typeface="Consolas" panose="020B0609020204030204" pitchFamily="49" charset="0"/>
                <a:cs typeface="Consolas" panose="020B0609020204030204" pitchFamily="49" charset="0"/>
              </a:rPr>
              <a:t>'after two ticks, listener should return 2'</a:t>
            </a:r>
            <a:r>
              <a:rPr lang="en-US" sz="2700" dirty="0">
                <a:solidFill>
                  <a:srgbClr val="080808"/>
                </a:solidFill>
                <a:effectLst/>
                <a:latin typeface="Consolas" panose="020B0609020204030204" pitchFamily="49" charset="0"/>
                <a:cs typeface="Consolas" panose="020B0609020204030204" pitchFamily="49" charset="0"/>
              </a:rPr>
              <a:t>, () =&gt;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7A7A43"/>
                </a:solidFill>
                <a:effectLst/>
                <a:latin typeface="Consolas" panose="020B0609020204030204" pitchFamily="49" charset="0"/>
                <a:cs typeface="Consolas" panose="020B0609020204030204" pitchFamily="49" charset="0"/>
              </a:rPr>
              <a:t>reset</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.tick();</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expect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871094"/>
                </a:solidFill>
                <a:effectLst/>
                <a:latin typeface="Consolas" panose="020B0609020204030204" pitchFamily="49" charset="0"/>
                <a:cs typeface="Consolas" panose="020B0609020204030204" pitchFamily="49" charset="0"/>
              </a:rPr>
              <a:t>notify</a:t>
            </a:r>
            <a:r>
              <a:rPr lang="en-US" sz="2700" dirty="0">
                <a:solidFill>
                  <a:srgbClr val="080808"/>
                </a:solidFill>
                <a:effectLst/>
                <a:latin typeface="Consolas" panose="020B0609020204030204" pitchFamily="49" charset="0"/>
                <a:cs typeface="Consolas" panose="020B0609020204030204" pitchFamily="49" charset="0"/>
              </a:rPr>
              <a:t>).</a:t>
            </a:r>
            <a:r>
              <a:rPr lang="en-US" sz="2700" dirty="0" err="1">
                <a:solidFill>
                  <a:srgbClr val="080808"/>
                </a:solidFill>
                <a:effectLst/>
                <a:latin typeface="Consolas" panose="020B0609020204030204" pitchFamily="49" charset="0"/>
                <a:cs typeface="Consolas" panose="020B0609020204030204" pitchFamily="49" charset="0"/>
              </a:rPr>
              <a:t>toHaveBeenLastCalledWith</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1750EB"/>
                </a:solidFill>
                <a:effectLst/>
                <a:latin typeface="Consolas" panose="020B0609020204030204" pitchFamily="49" charset="0"/>
                <a:cs typeface="Consolas" panose="020B0609020204030204" pitchFamily="49" charset="0"/>
              </a:rPr>
              <a:t>1</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.tick();</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expect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871094"/>
                </a:solidFill>
                <a:effectLst/>
                <a:latin typeface="Consolas" panose="020B0609020204030204" pitchFamily="49" charset="0"/>
                <a:cs typeface="Consolas" panose="020B0609020204030204" pitchFamily="49" charset="0"/>
              </a:rPr>
              <a:t>notify</a:t>
            </a:r>
            <a:r>
              <a:rPr lang="en-US" sz="2700" dirty="0">
                <a:solidFill>
                  <a:srgbClr val="080808"/>
                </a:solidFill>
                <a:effectLst/>
                <a:latin typeface="Consolas" panose="020B0609020204030204" pitchFamily="49" charset="0"/>
                <a:cs typeface="Consolas" panose="020B0609020204030204" pitchFamily="49" charset="0"/>
              </a:rPr>
              <a:t>).</a:t>
            </a:r>
            <a:r>
              <a:rPr lang="en-US" sz="2700" dirty="0" err="1">
                <a:solidFill>
                  <a:srgbClr val="080808"/>
                </a:solidFill>
                <a:effectLst/>
                <a:latin typeface="Consolas" panose="020B0609020204030204" pitchFamily="49" charset="0"/>
                <a:cs typeface="Consolas" panose="020B0609020204030204" pitchFamily="49" charset="0"/>
              </a:rPr>
              <a:t>toHaveBeenLastCalledWith</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1750EB"/>
                </a:solidFill>
                <a:effectLst/>
                <a:latin typeface="Consolas" panose="020B0609020204030204" pitchFamily="49" charset="0"/>
                <a:cs typeface="Consolas" panose="020B0609020204030204" pitchFamily="49" charset="0"/>
              </a:rPr>
              <a:t>2</a:t>
            </a:r>
            <a:r>
              <a:rPr lang="en-US" sz="2700" dirty="0">
                <a:solidFill>
                  <a:srgbClr val="080808"/>
                </a:solidFill>
                <a:effectLst/>
                <a:latin typeface="Consolas" panose="020B0609020204030204" pitchFamily="49" charset="0"/>
                <a:cs typeface="Consolas" panose="020B0609020204030204" pitchFamily="49" charset="0"/>
              </a:rPr>
              <a:t>);</a:t>
            </a:r>
          </a:p>
          <a:p>
            <a:r>
              <a:rPr lang="en-US" sz="2700" dirty="0">
                <a:solidFill>
                  <a:srgbClr val="830091"/>
                </a:solidFill>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expect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871094"/>
                </a:solidFill>
                <a:effectLst/>
                <a:latin typeface="Consolas" panose="020B0609020204030204" pitchFamily="49" charset="0"/>
                <a:cs typeface="Consolas" panose="020B0609020204030204" pitchFamily="49" charset="0"/>
              </a:rPr>
              <a:t>notify</a:t>
            </a:r>
            <a:r>
              <a:rPr lang="en-US" sz="2700" dirty="0">
                <a:solidFill>
                  <a:srgbClr val="080808"/>
                </a:solidFill>
                <a:effectLst/>
                <a:latin typeface="Consolas" panose="020B0609020204030204" pitchFamily="49" charset="0"/>
                <a:cs typeface="Consolas" panose="020B0609020204030204" pitchFamily="49" charset="0"/>
              </a:rPr>
              <a:t>).</a:t>
            </a:r>
            <a:r>
              <a:rPr lang="en-US" sz="2700" dirty="0" err="1">
                <a:solidFill>
                  <a:srgbClr val="080808"/>
                </a:solidFill>
                <a:effectLst/>
                <a:latin typeface="Consolas" panose="020B0609020204030204" pitchFamily="49" charset="0"/>
                <a:cs typeface="Consolas" panose="020B0609020204030204" pitchFamily="49" charset="0"/>
              </a:rPr>
              <a:t>toHaveBeenCalledTimes</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1750EB"/>
                </a:solidFill>
                <a:effectLst/>
                <a:latin typeface="Consolas" panose="020B0609020204030204" pitchFamily="49" charset="0"/>
                <a:cs typeface="Consolas" panose="020B0609020204030204" pitchFamily="49" charset="0"/>
              </a:rPr>
              <a:t>2</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a:t>
            </a:r>
          </a:p>
        </p:txBody>
      </p:sp>
      <p:sp>
        <p:nvSpPr>
          <p:cNvPr id="5" name="TextBox 4">
            <a:extLst>
              <a:ext uri="{FF2B5EF4-FFF2-40B4-BE49-F238E27FC236}">
                <a16:creationId xmlns:a16="http://schemas.microsoft.com/office/drawing/2014/main" id="{7E8150FD-9BF4-9E9C-69DC-3C2409FB85BD}"/>
              </a:ext>
            </a:extLst>
          </p:cNvPr>
          <p:cNvSpPr txBox="1"/>
          <p:nvPr/>
        </p:nvSpPr>
        <p:spPr>
          <a:xfrm>
            <a:off x="16723240" y="2998077"/>
            <a:ext cx="7660760"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clockWithObserverPatternMock</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6" name="TextBox 5">
            <a:extLst>
              <a:ext uri="{FF2B5EF4-FFF2-40B4-BE49-F238E27FC236}">
                <a16:creationId xmlns:a16="http://schemas.microsoft.com/office/drawing/2014/main" id="{D284F051-1748-A61F-1888-E4F1DAF06C96}"/>
              </a:ext>
            </a:extLst>
          </p:cNvPr>
          <p:cNvSpPr txBox="1"/>
          <p:nvPr/>
        </p:nvSpPr>
        <p:spPr>
          <a:xfrm>
            <a:off x="13642041" y="2000632"/>
            <a:ext cx="12223376" cy="646331"/>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solidFill>
                  <a:srgbClr val="0070C0"/>
                </a:solidFill>
                <a:hlinkClick r:id="rId3"/>
              </a:rPr>
              <a:t>https://www.npmjs.com/package/jest-mock-extended</a:t>
            </a:r>
            <a:r>
              <a:rPr lang="en-US" dirty="0">
                <a:solidFill>
                  <a:srgbClr val="0070C0"/>
                </a:solidFill>
              </a:rPr>
              <a:t> </a:t>
            </a:r>
          </a:p>
        </p:txBody>
      </p:sp>
    </p:spTree>
    <p:extLst>
      <p:ext uri="{BB962C8B-B14F-4D97-AF65-F5344CB8AC3E}">
        <p14:creationId xmlns:p14="http://schemas.microsoft.com/office/powerpoint/2010/main" val="3945841403"/>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AF2518-9DBD-6DCA-962B-F01AEDA804AD}"/>
              </a:ext>
            </a:extLst>
          </p:cNvPr>
          <p:cNvSpPr>
            <a:spLocks noGrp="1"/>
          </p:cNvSpPr>
          <p:nvPr>
            <p:ph type="title"/>
          </p:nvPr>
        </p:nvSpPr>
        <p:spPr/>
        <p:txBody>
          <a:bodyPr/>
          <a:lstStyle/>
          <a:p>
            <a:r>
              <a:rPr lang="en-US" dirty="0"/>
              <a:t>Unlike mocks, spies </a:t>
            </a:r>
            <a:r>
              <a:rPr lang="en-US" i="1" dirty="0"/>
              <a:t>instrument</a:t>
            </a:r>
            <a:r>
              <a:rPr lang="en-US" dirty="0"/>
              <a:t> existing implementations</a:t>
            </a:r>
          </a:p>
        </p:txBody>
      </p:sp>
      <p:sp>
        <p:nvSpPr>
          <p:cNvPr id="3" name="Text Placeholder 2">
            <a:extLst>
              <a:ext uri="{FF2B5EF4-FFF2-40B4-BE49-F238E27FC236}">
                <a16:creationId xmlns:a16="http://schemas.microsoft.com/office/drawing/2014/main" id="{CA5A7CC4-9029-4BA6-A4C9-E8D0EB433514}"/>
              </a:ext>
            </a:extLst>
          </p:cNvPr>
          <p:cNvSpPr>
            <a:spLocks noGrp="1"/>
          </p:cNvSpPr>
          <p:nvPr>
            <p:ph type="body" idx="1"/>
          </p:nvPr>
        </p:nvSpPr>
        <p:spPr/>
        <p:txBody>
          <a:bodyPr/>
          <a:lstStyle/>
          <a:p>
            <a:r>
              <a:rPr lang="en-US" dirty="0"/>
              <a:t>Consider cases where you </a:t>
            </a:r>
            <a:r>
              <a:rPr lang="en-US" i="1" dirty="0"/>
              <a:t>don’t</a:t>
            </a:r>
            <a:r>
              <a:rPr lang="en-US" dirty="0"/>
              <a:t> want a complete fake, but </a:t>
            </a:r>
            <a:r>
              <a:rPr lang="en-US" i="1" dirty="0"/>
              <a:t>do</a:t>
            </a:r>
            <a:r>
              <a:rPr lang="en-US" dirty="0"/>
              <a:t> want to check side-effects:</a:t>
            </a:r>
          </a:p>
          <a:p>
            <a:pPr lvl="1"/>
            <a:r>
              <a:rPr lang="en-US" dirty="0"/>
              <a:t>What was sent on the network?</a:t>
            </a:r>
          </a:p>
          <a:p>
            <a:pPr lvl="1"/>
            <a:r>
              <a:rPr lang="en-US" dirty="0"/>
              <a:t>How many times was a problem logged?</a:t>
            </a:r>
          </a:p>
          <a:p>
            <a:pPr lvl="1"/>
            <a:r>
              <a:rPr lang="en-US" dirty="0"/>
              <a:t>What was inserted in the database?</a:t>
            </a:r>
          </a:p>
          <a:p>
            <a:r>
              <a:rPr lang="en-US" dirty="0"/>
              <a:t>Jest can automatically instrument existing code to make it into a “spy” – a mock but with the original implementation</a:t>
            </a:r>
          </a:p>
        </p:txBody>
      </p:sp>
      <p:grpSp>
        <p:nvGrpSpPr>
          <p:cNvPr id="4" name="Rectangle 4">
            <a:extLst>
              <a:ext uri="{FF2B5EF4-FFF2-40B4-BE49-F238E27FC236}">
                <a16:creationId xmlns:a16="http://schemas.microsoft.com/office/drawing/2014/main" id="{9561A818-8122-A812-C212-25E737B14BAF}"/>
              </a:ext>
            </a:extLst>
          </p:cNvPr>
          <p:cNvGrpSpPr/>
          <p:nvPr/>
        </p:nvGrpSpPr>
        <p:grpSpPr>
          <a:xfrm>
            <a:off x="18447847" y="6147187"/>
            <a:ext cx="4259753" cy="1733621"/>
            <a:chOff x="0" y="0"/>
            <a:chExt cx="4259752" cy="1733619"/>
          </a:xfrm>
        </p:grpSpPr>
        <p:sp>
          <p:nvSpPr>
            <p:cNvPr id="5" name="Rectangle">
              <a:extLst>
                <a:ext uri="{FF2B5EF4-FFF2-40B4-BE49-F238E27FC236}">
                  <a16:creationId xmlns:a16="http://schemas.microsoft.com/office/drawing/2014/main" id="{5322351A-3F79-DF6D-7CC0-74C374C07EFE}"/>
                </a:ext>
              </a:extLst>
            </p:cNvPr>
            <p:cNvSpPr/>
            <p:nvPr/>
          </p:nvSpPr>
          <p:spPr>
            <a:xfrm>
              <a:off x="-1" y="0"/>
              <a:ext cx="4259754" cy="1733620"/>
            </a:xfrm>
            <a:prstGeom prst="rect">
              <a:avLst/>
            </a:prstGeom>
            <a:solidFill>
              <a:srgbClr val="FBE5D6"/>
            </a:solidFill>
            <a:ln w="25400" cap="flat">
              <a:solidFill>
                <a:srgbClr val="0070C0"/>
              </a:solidFill>
              <a:prstDash val="solid"/>
              <a:miter lim="800000"/>
            </a:ln>
            <a:effectLst/>
          </p:spPr>
          <p:txBody>
            <a:bodyPr wrap="square" lIns="91439" tIns="91439" rIns="91439" bIns="91439" numCol="1" anchor="t">
              <a:noAutofit/>
            </a:bodyPr>
            <a:lstStyle/>
            <a:p>
              <a:pPr algn="ctr">
                <a:defRPr>
                  <a:solidFill>
                    <a:srgbClr val="FFFFFF"/>
                  </a:solidFill>
                </a:defRPr>
              </a:pPr>
              <a:endParaRPr/>
            </a:p>
          </p:txBody>
        </p:sp>
        <p:sp>
          <p:nvSpPr>
            <p:cNvPr id="6" name="Spy “remembers”">
              <a:extLst>
                <a:ext uri="{FF2B5EF4-FFF2-40B4-BE49-F238E27FC236}">
                  <a16:creationId xmlns:a16="http://schemas.microsoft.com/office/drawing/2014/main" id="{C8D9BA62-E2B7-067F-9007-AFD552E9A819}"/>
                </a:ext>
              </a:extLst>
            </p:cNvPr>
            <p:cNvSpPr txBox="1"/>
            <p:nvPr/>
          </p:nvSpPr>
          <p:spPr>
            <a:xfrm>
              <a:off x="104139" y="12700"/>
              <a:ext cx="4051474" cy="1706881"/>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t">
              <a:spAutoFit/>
            </a:bodyPr>
            <a:lstStyle>
              <a:lvl1pPr algn="ctr">
                <a:defRPr sz="4800">
                  <a:latin typeface="Ink Free"/>
                  <a:ea typeface="Ink Free"/>
                  <a:cs typeface="Ink Free"/>
                  <a:sym typeface="Ink Free"/>
                </a:defRPr>
              </a:lvl1pPr>
            </a:lstStyle>
            <a:p>
              <a:r>
                <a:rPr dirty="0"/>
                <a:t>Spy </a:t>
              </a:r>
              <a:r>
                <a:rPr lang="en-US" dirty="0"/>
                <a:t>"</a:t>
              </a:r>
              <a:r>
                <a:rPr dirty="0"/>
                <a:t>remembers</a:t>
              </a:r>
              <a:r>
                <a:rPr lang="en-US" dirty="0"/>
                <a:t>"</a:t>
              </a:r>
              <a:endParaRPr dirty="0"/>
            </a:p>
          </p:txBody>
        </p:sp>
      </p:grpSp>
      <p:grpSp>
        <p:nvGrpSpPr>
          <p:cNvPr id="7" name="Rectangle 4">
            <a:extLst>
              <a:ext uri="{FF2B5EF4-FFF2-40B4-BE49-F238E27FC236}">
                <a16:creationId xmlns:a16="http://schemas.microsoft.com/office/drawing/2014/main" id="{E61297E1-A1CB-938D-C678-9D7A4344A5CC}"/>
              </a:ext>
            </a:extLst>
          </p:cNvPr>
          <p:cNvGrpSpPr/>
          <p:nvPr/>
        </p:nvGrpSpPr>
        <p:grpSpPr>
          <a:xfrm>
            <a:off x="15682994" y="9587482"/>
            <a:ext cx="9789458" cy="2428197"/>
            <a:chOff x="-1869020" y="0"/>
            <a:chExt cx="7087995" cy="1119675"/>
          </a:xfrm>
        </p:grpSpPr>
        <p:sp>
          <p:nvSpPr>
            <p:cNvPr id="8" name="Rectangle">
              <a:extLst>
                <a:ext uri="{FF2B5EF4-FFF2-40B4-BE49-F238E27FC236}">
                  <a16:creationId xmlns:a16="http://schemas.microsoft.com/office/drawing/2014/main" id="{E57C6C66-AF2C-2D96-CA9A-873390575C1B}"/>
                </a:ext>
              </a:extLst>
            </p:cNvPr>
            <p:cNvSpPr/>
            <p:nvPr/>
          </p:nvSpPr>
          <p:spPr>
            <a:xfrm>
              <a:off x="-1" y="0"/>
              <a:ext cx="3252253" cy="1110796"/>
            </a:xfrm>
            <a:prstGeom prst="rect">
              <a:avLst/>
            </a:prstGeom>
            <a:solidFill>
              <a:srgbClr val="FBE5D6"/>
            </a:solidFill>
            <a:ln w="25400" cap="flat">
              <a:solidFill>
                <a:srgbClr val="0070C0"/>
              </a:solidFill>
              <a:prstDash val="solid"/>
              <a:miter lim="800000"/>
            </a:ln>
            <a:effectLst/>
          </p:spPr>
          <p:txBody>
            <a:bodyPr wrap="square" lIns="91439" tIns="91439" rIns="91439" bIns="91439" numCol="1" anchor="t">
              <a:noAutofit/>
            </a:bodyPr>
            <a:lstStyle/>
            <a:p>
              <a:pPr algn="ctr">
                <a:defRPr>
                  <a:solidFill>
                    <a:srgbClr val="FFFFFF"/>
                  </a:solidFill>
                </a:defRPr>
              </a:pPr>
              <a:endParaRPr/>
            </a:p>
          </p:txBody>
        </p:sp>
        <p:sp>
          <p:nvSpPr>
            <p:cNvPr id="9" name="Spy “remembers”">
              <a:extLst>
                <a:ext uri="{FF2B5EF4-FFF2-40B4-BE49-F238E27FC236}">
                  <a16:creationId xmlns:a16="http://schemas.microsoft.com/office/drawing/2014/main" id="{BD9B86D5-2D1B-7981-4EF9-60EDE69466D9}"/>
                </a:ext>
              </a:extLst>
            </p:cNvPr>
            <p:cNvSpPr txBox="1"/>
            <p:nvPr/>
          </p:nvSpPr>
          <p:spPr>
            <a:xfrm>
              <a:off x="-1869020" y="12700"/>
              <a:ext cx="7087995" cy="1106975"/>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t">
              <a:spAutoFit/>
            </a:bodyPr>
            <a:lstStyle>
              <a:lvl1pPr algn="ctr">
                <a:defRPr sz="4800">
                  <a:latin typeface="Ink Free"/>
                  <a:ea typeface="Ink Free"/>
                  <a:cs typeface="Ink Free"/>
                  <a:sym typeface="Ink Free"/>
                </a:defRPr>
              </a:lvl1pPr>
            </a:lstStyle>
            <a:p>
              <a:r>
                <a:rPr lang="en-US" dirty="0"/>
                <a:t>Real </a:t>
              </a:r>
            </a:p>
            <a:p>
              <a:r>
                <a:rPr lang="en-US" dirty="0"/>
                <a:t>implementation </a:t>
              </a:r>
            </a:p>
            <a:p>
              <a:r>
                <a:rPr lang="en-US" dirty="0"/>
                <a:t>is used</a:t>
              </a:r>
              <a:endParaRPr dirty="0"/>
            </a:p>
          </p:txBody>
        </p:sp>
      </p:grpSp>
    </p:spTree>
    <p:extLst>
      <p:ext uri="{BB962C8B-B14F-4D97-AF65-F5344CB8AC3E}">
        <p14:creationId xmlns:p14="http://schemas.microsoft.com/office/powerpoint/2010/main" val="259468872"/>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iterate>
                                    <p:tmAbs val="0"/>
                                  </p:iterate>
                                  <p:childTnLst>
                                    <p:set>
                                      <p:cBhvr>
                                        <p:cTn id="6" fill="hold"/>
                                        <p:tgtEl>
                                          <p:spTgt spid="4"/>
                                        </p:tgtEl>
                                        <p:attrNameLst>
                                          <p:attrName>style.visibility</p:attrName>
                                        </p:attrNameLst>
                                      </p:cBhvr>
                                      <p:to>
                                        <p:strVal val="visible"/>
                                      </p:to>
                                    </p:set>
                                    <p:anim calcmode="lin" valueType="num">
                                      <p:cBhvr>
                                        <p:cTn id="7" dur="500" fill="hold"/>
                                        <p:tgtEl>
                                          <p:spTgt spid="4"/>
                                        </p:tgtEl>
                                        <p:attrNameLst>
                                          <p:attrName>ppt_x</p:attrName>
                                        </p:attrNameLst>
                                      </p:cBhvr>
                                      <p:tavLst>
                                        <p:tav tm="0">
                                          <p:val>
                                            <p:strVal val="#ppt_x"/>
                                          </p:val>
                                        </p:tav>
                                        <p:tav tm="100000">
                                          <p:val>
                                            <p:strVal val="#ppt_x"/>
                                          </p:val>
                                        </p:tav>
                                      </p:tavLst>
                                    </p:anim>
                                    <p:anim calcmode="lin" valueType="num">
                                      <p:cBhvr>
                                        <p:cTn id="8" dur="500" fill="hold"/>
                                        <p:tgtEl>
                                          <p:spTgt spid="4"/>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iterate>
                                    <p:tmAbs val="0"/>
                                  </p:iterate>
                                  <p:childTnLst>
                                    <p:set>
                                      <p:cBhvr>
                                        <p:cTn id="11" fill="hold"/>
                                        <p:tgtEl>
                                          <p:spTgt spid="7"/>
                                        </p:tgtEl>
                                        <p:attrNameLst>
                                          <p:attrName>style.visibility</p:attrName>
                                        </p:attrNameLst>
                                      </p:cBhvr>
                                      <p:to>
                                        <p:strVal val="visible"/>
                                      </p:to>
                                    </p:set>
                                    <p:anim calcmode="lin" valueType="num">
                                      <p:cBhvr>
                                        <p:cTn id="12" dur="500" fill="hold"/>
                                        <p:tgtEl>
                                          <p:spTgt spid="7"/>
                                        </p:tgtEl>
                                        <p:attrNameLst>
                                          <p:attrName>ppt_x</p:attrName>
                                        </p:attrNameLst>
                                      </p:cBhvr>
                                      <p:tavLst>
                                        <p:tav tm="0">
                                          <p:val>
                                            <p:strVal val="#ppt_x"/>
                                          </p:val>
                                        </p:tav>
                                        <p:tav tm="100000">
                                          <p:val>
                                            <p:strVal val="#ppt_x"/>
                                          </p:val>
                                        </p:tav>
                                      </p:tavLst>
                                    </p:anim>
                                    <p:anim calcmode="lin" valueType="num">
                                      <p:cBhvr>
                                        <p:cTn id="13"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advAuto="0"/>
      <p:bldP spid="7" grpId="0" animBg="1" advAuto="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C01F19-1F79-5E74-580B-95EAFE222C8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49D700B-19A7-96F7-56E9-40F11BF2F126}"/>
              </a:ext>
            </a:extLst>
          </p:cNvPr>
          <p:cNvSpPr>
            <a:spLocks noGrp="1"/>
          </p:cNvSpPr>
          <p:nvPr>
            <p:ph type="title"/>
          </p:nvPr>
        </p:nvSpPr>
        <p:spPr/>
        <p:txBody>
          <a:bodyPr/>
          <a:lstStyle/>
          <a:p>
            <a:r>
              <a:rPr lang="en-US" dirty="0"/>
              <a:t>Use </a:t>
            </a:r>
            <a:r>
              <a:rPr lang="en-US" dirty="0" err="1"/>
              <a:t>jest.spyOn</a:t>
            </a:r>
            <a:r>
              <a:rPr lang="en-US" dirty="0"/>
              <a:t> to create a spy on an object</a:t>
            </a:r>
          </a:p>
        </p:txBody>
      </p:sp>
      <p:sp>
        <p:nvSpPr>
          <p:cNvPr id="4" name="TextBox 3">
            <a:extLst>
              <a:ext uri="{FF2B5EF4-FFF2-40B4-BE49-F238E27FC236}">
                <a16:creationId xmlns:a16="http://schemas.microsoft.com/office/drawing/2014/main" id="{E8A43042-712C-7CE7-72E9-AA97533B0F2D}"/>
              </a:ext>
            </a:extLst>
          </p:cNvPr>
          <p:cNvSpPr txBox="1"/>
          <p:nvPr/>
        </p:nvSpPr>
        <p:spPr>
          <a:xfrm>
            <a:off x="1839685" y="2942179"/>
            <a:ext cx="21706113" cy="10710624"/>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3000" dirty="0">
                <a:solidFill>
                  <a:srgbClr val="0033B3"/>
                </a:solidFill>
                <a:effectLst/>
                <a:latin typeface="Consolas" panose="020B0609020204030204" pitchFamily="49" charset="0"/>
                <a:cs typeface="Consolas" panose="020B0609020204030204" pitchFamily="49" charset="0"/>
              </a:rPr>
              <a:t>import </a:t>
            </a: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080808"/>
                </a:solidFill>
                <a:effectLst/>
                <a:latin typeface="Consolas" panose="020B0609020204030204" pitchFamily="49" charset="0"/>
                <a:cs typeface="Consolas" panose="020B0609020204030204" pitchFamily="49" charset="0"/>
              </a:rPr>
              <a:t>ClockListener</a:t>
            </a: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080808"/>
                </a:solidFill>
                <a:effectLst/>
                <a:latin typeface="Consolas" panose="020B0609020204030204" pitchFamily="49" charset="0"/>
                <a:cs typeface="Consolas" panose="020B0609020204030204" pitchFamily="49" charset="0"/>
              </a:rPr>
              <a:t>ProducerClock</a:t>
            </a:r>
            <a:r>
              <a:rPr lang="en-US" sz="3000" dirty="0">
                <a:solidFill>
                  <a:srgbClr val="080808"/>
                </a:solidFill>
                <a:effectLst/>
                <a:latin typeface="Consolas" panose="020B0609020204030204" pitchFamily="49" charset="0"/>
                <a:cs typeface="Consolas" panose="020B0609020204030204" pitchFamily="49" charset="0"/>
              </a:rPr>
              <a:t> } </a:t>
            </a:r>
            <a:r>
              <a:rPr lang="en-US" sz="3000" dirty="0">
                <a:solidFill>
                  <a:srgbClr val="0033B3"/>
                </a:solidFill>
                <a:effectLst/>
                <a:latin typeface="Consolas" panose="020B0609020204030204" pitchFamily="49" charset="0"/>
                <a:cs typeface="Consolas" panose="020B0609020204030204" pitchFamily="49" charset="0"/>
              </a:rPr>
              <a:t>from </a:t>
            </a:r>
            <a:r>
              <a:rPr lang="en-US" sz="3000" dirty="0">
                <a:solidFill>
                  <a:srgbClr val="067D17"/>
                </a:solidFill>
                <a:effectLst/>
                <a:latin typeface="Consolas" panose="020B0609020204030204" pitchFamily="49" charset="0"/>
                <a:cs typeface="Consolas" panose="020B0609020204030204" pitchFamily="49" charset="0"/>
              </a:rPr>
              <a:t>'./</a:t>
            </a:r>
            <a:r>
              <a:rPr lang="en-US" sz="3000" dirty="0" err="1">
                <a:solidFill>
                  <a:srgbClr val="067D17"/>
                </a:solidFill>
                <a:effectLst/>
                <a:latin typeface="Consolas" panose="020B0609020204030204" pitchFamily="49" charset="0"/>
                <a:cs typeface="Consolas" panose="020B0609020204030204" pitchFamily="49" charset="0"/>
              </a:rPr>
              <a:t>clockWithObserverPattern</a:t>
            </a:r>
            <a:r>
              <a:rPr lang="en-US" sz="3000" dirty="0">
                <a:solidFill>
                  <a:srgbClr val="067D17"/>
                </a:solidFill>
                <a:effectLst/>
                <a:latin typeface="Consolas" panose="020B0609020204030204" pitchFamily="49" charset="0"/>
                <a:cs typeface="Consolas" panose="020B0609020204030204" pitchFamily="49" charset="0"/>
              </a:rPr>
              <a:t>'</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033B3"/>
                </a:solidFill>
                <a:effectLst/>
                <a:latin typeface="Consolas" panose="020B0609020204030204" pitchFamily="49" charset="0"/>
                <a:cs typeface="Consolas" panose="020B0609020204030204" pitchFamily="49" charset="0"/>
              </a:rPr>
              <a:t>const </a:t>
            </a:r>
            <a:r>
              <a:rPr lang="en-US" sz="3000" dirty="0">
                <a:solidFill>
                  <a:srgbClr val="248F8F"/>
                </a:solidFill>
                <a:effectLst/>
                <a:latin typeface="Consolas" panose="020B0609020204030204" pitchFamily="49" charset="0"/>
                <a:cs typeface="Consolas" panose="020B0609020204030204" pitchFamily="49" charset="0"/>
              </a:rPr>
              <a:t>clock1 </a:t>
            </a: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0033B3"/>
                </a:solidFill>
                <a:effectLst/>
                <a:latin typeface="Consolas" panose="020B0609020204030204" pitchFamily="49" charset="0"/>
                <a:cs typeface="Consolas" panose="020B0609020204030204" pitchFamily="49" charset="0"/>
              </a:rPr>
              <a:t>new </a:t>
            </a:r>
            <a:r>
              <a:rPr lang="en-US" sz="3000" dirty="0" err="1">
                <a:solidFill>
                  <a:srgbClr val="080808"/>
                </a:solidFill>
                <a:effectLst/>
                <a:latin typeface="Consolas" panose="020B0609020204030204" pitchFamily="49" charset="0"/>
                <a:cs typeface="Consolas" panose="020B0609020204030204" pitchFamily="49" charset="0"/>
              </a:rPr>
              <a:t>ProducerClock</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033B3"/>
                </a:solidFill>
                <a:effectLst/>
                <a:latin typeface="Consolas" panose="020B0609020204030204" pitchFamily="49" charset="0"/>
                <a:cs typeface="Consolas" panose="020B0609020204030204" pitchFamily="49" charset="0"/>
              </a:rPr>
              <a:t>const </a:t>
            </a:r>
            <a:r>
              <a:rPr lang="en-US" sz="3000" dirty="0" err="1">
                <a:solidFill>
                  <a:srgbClr val="248F8F"/>
                </a:solidFill>
                <a:effectLst/>
                <a:latin typeface="Consolas" panose="020B0609020204030204" pitchFamily="49" charset="0"/>
                <a:cs typeface="Consolas" panose="020B0609020204030204" pitchFamily="49" charset="0"/>
              </a:rPr>
              <a:t>clockClient</a:t>
            </a:r>
            <a:r>
              <a:rPr lang="en-US" sz="3000" dirty="0">
                <a:solidFill>
                  <a:srgbClr val="248F8F"/>
                </a:solidFill>
                <a:effectLst/>
                <a:latin typeface="Consolas" panose="020B0609020204030204" pitchFamily="49" charset="0"/>
                <a:cs typeface="Consolas" panose="020B0609020204030204" pitchFamily="49" charset="0"/>
              </a:rPr>
              <a:t> </a:t>
            </a: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0033B3"/>
                </a:solidFill>
                <a:effectLst/>
                <a:latin typeface="Consolas" panose="020B0609020204030204" pitchFamily="49" charset="0"/>
                <a:cs typeface="Consolas" panose="020B0609020204030204" pitchFamily="49" charset="0"/>
              </a:rPr>
              <a:t>new </a:t>
            </a:r>
            <a:r>
              <a:rPr lang="en-US" sz="3000" dirty="0" err="1">
                <a:solidFill>
                  <a:srgbClr val="080808"/>
                </a:solidFill>
                <a:effectLst/>
                <a:latin typeface="Consolas" panose="020B0609020204030204" pitchFamily="49" charset="0"/>
                <a:cs typeface="Consolas" panose="020B0609020204030204" pitchFamily="49" charset="0"/>
              </a:rPr>
              <a:t>ClockListener</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033B3"/>
                </a:solidFill>
                <a:effectLst/>
                <a:latin typeface="Consolas" panose="020B0609020204030204" pitchFamily="49" charset="0"/>
                <a:cs typeface="Consolas" panose="020B0609020204030204" pitchFamily="49" charset="0"/>
              </a:rPr>
              <a:t>const </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248F8F"/>
                </a:solidFill>
                <a:effectLst/>
                <a:latin typeface="Consolas" panose="020B0609020204030204" pitchFamily="49" charset="0"/>
                <a:cs typeface="Consolas" panose="020B0609020204030204" pitchFamily="49" charset="0"/>
              </a:rPr>
              <a:t> </a:t>
            </a: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000000"/>
                </a:solidFill>
                <a:effectLst/>
                <a:latin typeface="Consolas" panose="020B0609020204030204" pitchFamily="49" charset="0"/>
                <a:cs typeface="Consolas" panose="020B0609020204030204" pitchFamily="49" charset="0"/>
              </a:rPr>
              <a:t>jest</a:t>
            </a:r>
            <a:r>
              <a:rPr lang="en-US" sz="3000" dirty="0" err="1">
                <a:solidFill>
                  <a:srgbClr val="080808"/>
                </a:solidFill>
                <a:effectLst/>
                <a:latin typeface="Consolas" panose="020B0609020204030204" pitchFamily="49" charset="0"/>
                <a:cs typeface="Consolas" panose="020B0609020204030204" pitchFamily="49" charset="0"/>
              </a:rPr>
              <a:t>.</a:t>
            </a:r>
            <a:r>
              <a:rPr lang="en-US" sz="3000" i="1" dirty="0" err="1">
                <a:solidFill>
                  <a:srgbClr val="080808"/>
                </a:solidFill>
                <a:effectLst/>
                <a:latin typeface="Consolas" panose="020B0609020204030204" pitchFamily="49" charset="0"/>
                <a:cs typeface="Consolas" panose="020B0609020204030204" pitchFamily="49" charset="0"/>
              </a:rPr>
              <a:t>spyOn</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clockClient</a:t>
            </a: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067D17"/>
                </a:solidFill>
                <a:effectLst/>
                <a:latin typeface="Consolas" panose="020B0609020204030204" pitchFamily="49" charset="0"/>
                <a:cs typeface="Consolas" panose="020B0609020204030204" pitchFamily="49" charset="0"/>
              </a:rPr>
              <a:t>'notify’</a:t>
            </a:r>
            <a:r>
              <a:rPr lang="en-US" sz="3000" dirty="0">
                <a:solidFill>
                  <a:srgbClr val="080808"/>
                </a:solidFill>
                <a:effectLst/>
                <a:latin typeface="Consolas" panose="020B0609020204030204" pitchFamily="49" charset="0"/>
                <a:cs typeface="Consolas" panose="020B0609020204030204" pitchFamily="49" charset="0"/>
              </a:rPr>
              <a:t>); </a:t>
            </a:r>
            <a:r>
              <a:rPr lang="en-US" sz="3000" i="1" dirty="0">
                <a:solidFill>
                  <a:srgbClr val="8C8C8C"/>
                </a:solidFill>
                <a:effectLst/>
                <a:latin typeface="Consolas" panose="020B0609020204030204" pitchFamily="49" charset="0"/>
                <a:cs typeface="Consolas" panose="020B0609020204030204" pitchFamily="49" charset="0"/>
              </a:rPr>
              <a:t>// Spy on calls to notify on this clock</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830091"/>
                </a:solidFill>
                <a:effectLst/>
                <a:latin typeface="Consolas" panose="020B0609020204030204" pitchFamily="49" charset="0"/>
                <a:cs typeface="Consolas" panose="020B0609020204030204" pitchFamily="49" charset="0"/>
              </a:rPr>
              <a:t>describe</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067D17"/>
                </a:solidFill>
                <a:effectLst/>
                <a:latin typeface="Consolas" panose="020B0609020204030204" pitchFamily="49" charset="0"/>
                <a:cs typeface="Consolas" panose="020B0609020204030204" pitchFamily="49" charset="0"/>
              </a:rPr>
              <a:t>'tests for </a:t>
            </a:r>
            <a:r>
              <a:rPr lang="en-US" sz="3000" dirty="0" err="1">
                <a:solidFill>
                  <a:srgbClr val="067D17"/>
                </a:solidFill>
                <a:effectLst/>
                <a:latin typeface="Consolas" panose="020B0609020204030204" pitchFamily="49" charset="0"/>
                <a:cs typeface="Consolas" panose="020B0609020204030204" pitchFamily="49" charset="0"/>
              </a:rPr>
              <a:t>ProducerClock</a:t>
            </a:r>
            <a:r>
              <a:rPr lang="en-US" sz="3000" dirty="0">
                <a:solidFill>
                  <a:srgbClr val="067D17"/>
                </a:solidFill>
                <a:effectLst/>
                <a:latin typeface="Consolas" panose="020B0609020204030204" pitchFamily="49" charset="0"/>
                <a:cs typeface="Consolas" panose="020B0609020204030204" pitchFamily="49" charset="0"/>
              </a:rPr>
              <a:t>'</a:t>
            </a:r>
            <a:r>
              <a:rPr lang="en-US" sz="3000" dirty="0">
                <a:solidFill>
                  <a:srgbClr val="080808"/>
                </a:solidFill>
                <a:effectLst/>
                <a:latin typeface="Consolas" panose="020B0609020204030204" pitchFamily="49" charset="0"/>
                <a:cs typeface="Consolas" panose="020B0609020204030204" pitchFamily="49" charset="0"/>
              </a:rPr>
              <a:t>, () =&gt;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830091"/>
                </a:solidFill>
                <a:effectLst/>
                <a:latin typeface="Consolas" panose="020B0609020204030204" pitchFamily="49" charset="0"/>
                <a:cs typeface="Consolas" panose="020B0609020204030204" pitchFamily="49" charset="0"/>
              </a:rPr>
              <a:t>beforeEach</a:t>
            </a:r>
            <a:r>
              <a:rPr lang="en-US" sz="3000" dirty="0">
                <a:solidFill>
                  <a:srgbClr val="080808"/>
                </a:solidFill>
                <a:effectLst/>
                <a:latin typeface="Consolas" panose="020B0609020204030204" pitchFamily="49" charset="0"/>
                <a:cs typeface="Consolas" panose="020B0609020204030204" pitchFamily="49" charset="0"/>
              </a:rPr>
              <a:t>(() =&gt;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err="1">
                <a:solidFill>
                  <a:srgbClr val="080808"/>
                </a:solidFill>
                <a:effectLst/>
                <a:latin typeface="Consolas" panose="020B0609020204030204" pitchFamily="49" charset="0"/>
                <a:cs typeface="Consolas" panose="020B0609020204030204" pitchFamily="49" charset="0"/>
              </a:rPr>
              <a:t>.</a:t>
            </a:r>
            <a:r>
              <a:rPr lang="en-US" sz="3000" dirty="0" err="1">
                <a:solidFill>
                  <a:srgbClr val="7A7A43"/>
                </a:solidFill>
                <a:effectLst/>
                <a:latin typeface="Consolas" panose="020B0609020204030204" pitchFamily="49" charset="0"/>
                <a:cs typeface="Consolas" panose="020B0609020204030204" pitchFamily="49" charset="0"/>
              </a:rPr>
              <a:t>mockClear</a:t>
            </a:r>
            <a:r>
              <a:rPr lang="en-US" sz="3000" dirty="0">
                <a:solidFill>
                  <a:srgbClr val="080808"/>
                </a:solidFill>
                <a:effectLst/>
                <a:latin typeface="Consolas" panose="020B0609020204030204" pitchFamily="49" charset="0"/>
                <a:cs typeface="Consolas" panose="020B0609020204030204" pitchFamily="49" charset="0"/>
              </a:rPr>
              <a:t>(); </a:t>
            </a:r>
            <a:r>
              <a:rPr lang="en-US" sz="3000" i="1" dirty="0">
                <a:solidFill>
                  <a:srgbClr val="8C8C8C"/>
                </a:solidFill>
                <a:effectLst/>
                <a:latin typeface="Consolas" panose="020B0609020204030204" pitchFamily="49" charset="0"/>
                <a:cs typeface="Consolas" panose="020B0609020204030204" pitchFamily="49" charset="0"/>
              </a:rPr>
              <a:t>// Clear the mock function's history</a:t>
            </a:r>
            <a:br>
              <a:rPr lang="en-US" sz="3000" i="1" dirty="0">
                <a:solidFill>
                  <a:srgbClr val="8C8C8C"/>
                </a:solidFill>
                <a:effectLst/>
                <a:latin typeface="Consolas" panose="020B0609020204030204" pitchFamily="49" charset="0"/>
                <a:cs typeface="Consolas" panose="020B0609020204030204" pitchFamily="49" charset="0"/>
              </a:rPr>
            </a:br>
            <a:r>
              <a:rPr lang="en-US" sz="3000" i="1" dirty="0">
                <a:solidFill>
                  <a:srgbClr val="8C8C8C"/>
                </a:solidFill>
                <a:effectLst/>
                <a:latin typeface="Consolas" panose="020B0609020204030204" pitchFamily="49" charset="0"/>
                <a:cs typeface="Consolas" panose="020B0609020204030204" pitchFamily="49" charset="0"/>
              </a:rPr>
              <a:t>  </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test</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067D17"/>
                </a:solidFill>
                <a:effectLst/>
                <a:latin typeface="Consolas" panose="020B0609020204030204" pitchFamily="49" charset="0"/>
                <a:cs typeface="Consolas" panose="020B0609020204030204" pitchFamily="49" charset="0"/>
              </a:rPr>
              <a:t>'after one tick, listener should return 1'</a:t>
            </a:r>
            <a:r>
              <a:rPr lang="en-US" sz="3000" dirty="0">
                <a:solidFill>
                  <a:srgbClr val="080808"/>
                </a:solidFill>
                <a:effectLst/>
                <a:latin typeface="Consolas" panose="020B0609020204030204" pitchFamily="49" charset="0"/>
                <a:cs typeface="Consolas" panose="020B0609020204030204" pitchFamily="49" charset="0"/>
              </a:rPr>
              <a:t>, () =&gt;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7A7A43"/>
                </a:solidFill>
                <a:effectLst/>
                <a:latin typeface="Consolas" panose="020B0609020204030204" pitchFamily="49" charset="0"/>
                <a:cs typeface="Consolas" panose="020B0609020204030204" pitchFamily="49" charset="0"/>
              </a:rPr>
              <a:t>reset</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.tick();</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expect</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080808"/>
                </a:solidFill>
                <a:effectLst/>
                <a:latin typeface="Consolas" panose="020B0609020204030204" pitchFamily="49" charset="0"/>
                <a:cs typeface="Consolas" panose="020B0609020204030204" pitchFamily="49" charset="0"/>
              </a:rPr>
              <a:t>toHaveBeenLastCalledWith</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1750EB"/>
                </a:solidFill>
                <a:effectLst/>
                <a:latin typeface="Consolas" panose="020B0609020204030204" pitchFamily="49" charset="0"/>
                <a:cs typeface="Consolas" panose="020B0609020204030204" pitchFamily="49" charset="0"/>
              </a:rPr>
              <a:t>1</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test</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067D17"/>
                </a:solidFill>
                <a:effectLst/>
                <a:latin typeface="Consolas" panose="020B0609020204030204" pitchFamily="49" charset="0"/>
                <a:cs typeface="Consolas" panose="020B0609020204030204" pitchFamily="49" charset="0"/>
              </a:rPr>
              <a:t>'after two ticks, listener should return 2'</a:t>
            </a:r>
            <a:r>
              <a:rPr lang="en-US" sz="3000" dirty="0">
                <a:solidFill>
                  <a:srgbClr val="080808"/>
                </a:solidFill>
                <a:effectLst/>
                <a:latin typeface="Consolas" panose="020B0609020204030204" pitchFamily="49" charset="0"/>
                <a:cs typeface="Consolas" panose="020B0609020204030204" pitchFamily="49" charset="0"/>
              </a:rPr>
              <a:t>, () =&gt;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7A7A43"/>
                </a:solidFill>
                <a:effectLst/>
                <a:latin typeface="Consolas" panose="020B0609020204030204" pitchFamily="49" charset="0"/>
                <a:cs typeface="Consolas" panose="020B0609020204030204" pitchFamily="49" charset="0"/>
              </a:rPr>
              <a:t>reset</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.tick();</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expect</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080808"/>
                </a:solidFill>
                <a:effectLst/>
                <a:latin typeface="Consolas" panose="020B0609020204030204" pitchFamily="49" charset="0"/>
                <a:cs typeface="Consolas" panose="020B0609020204030204" pitchFamily="49" charset="0"/>
              </a:rPr>
              <a:t>toHaveBeenLastCalledWith</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1750EB"/>
                </a:solidFill>
                <a:effectLst/>
                <a:latin typeface="Consolas" panose="020B0609020204030204" pitchFamily="49" charset="0"/>
                <a:cs typeface="Consolas" panose="020B0609020204030204" pitchFamily="49" charset="0"/>
              </a:rPr>
              <a:t>1</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.tick();</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expect</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080808"/>
                </a:solidFill>
                <a:effectLst/>
                <a:latin typeface="Consolas" panose="020B0609020204030204" pitchFamily="49" charset="0"/>
                <a:cs typeface="Consolas" panose="020B0609020204030204" pitchFamily="49" charset="0"/>
              </a:rPr>
              <a:t>toHaveBeenLastCalledWith</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1750EB"/>
                </a:solidFill>
                <a:effectLst/>
                <a:latin typeface="Consolas" panose="020B0609020204030204" pitchFamily="49" charset="0"/>
                <a:cs typeface="Consolas" panose="020B0609020204030204" pitchFamily="49" charset="0"/>
              </a:rPr>
              <a:t>2</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expect</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080808"/>
                </a:solidFill>
                <a:effectLst/>
                <a:latin typeface="Consolas" panose="020B0609020204030204" pitchFamily="49" charset="0"/>
                <a:cs typeface="Consolas" panose="020B0609020204030204" pitchFamily="49" charset="0"/>
              </a:rPr>
              <a:t>toHaveBeenCalledTimes</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1750EB"/>
                </a:solidFill>
                <a:effectLst/>
                <a:latin typeface="Consolas" panose="020B0609020204030204" pitchFamily="49" charset="0"/>
                <a:cs typeface="Consolas" panose="020B0609020204030204" pitchFamily="49" charset="0"/>
              </a:rPr>
              <a:t>2</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a:t>
            </a:r>
          </a:p>
        </p:txBody>
      </p:sp>
      <p:sp>
        <p:nvSpPr>
          <p:cNvPr id="3" name="TextBox 2">
            <a:extLst>
              <a:ext uri="{FF2B5EF4-FFF2-40B4-BE49-F238E27FC236}">
                <a16:creationId xmlns:a16="http://schemas.microsoft.com/office/drawing/2014/main" id="{CD9624AD-5CB4-86B7-6D91-4BD75900FE7C}"/>
              </a:ext>
            </a:extLst>
          </p:cNvPr>
          <p:cNvSpPr txBox="1"/>
          <p:nvPr/>
        </p:nvSpPr>
        <p:spPr>
          <a:xfrm>
            <a:off x="17049813" y="12543378"/>
            <a:ext cx="70511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clockWithObserverPatternSpy</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2519760139"/>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FCC94B-C875-D4FC-B852-514CA0AC5134}"/>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7A79B3AD-9DBB-53D8-0FB1-C1DEDE9D953C}"/>
              </a:ext>
            </a:extLst>
          </p:cNvPr>
          <p:cNvSpPr>
            <a:spLocks noGrp="1"/>
          </p:cNvSpPr>
          <p:nvPr>
            <p:ph type="body" idx="1"/>
          </p:nvPr>
        </p:nvSpPr>
        <p:spPr>
          <a:xfrm>
            <a:off x="1676399" y="3000320"/>
            <a:ext cx="21031199" cy="6923610"/>
          </a:xfrm>
        </p:spPr>
        <p:txBody>
          <a:bodyPr>
            <a:noAutofit/>
          </a:bodyPr>
          <a:lstStyle/>
          <a:p>
            <a:r>
              <a:rPr lang="en-US" sz="6000" dirty="0"/>
              <a:t>You can specify </a:t>
            </a:r>
            <a:r>
              <a:rPr lang="en-US" sz="6000" i="1" dirty="0"/>
              <a:t>any</a:t>
            </a:r>
            <a:r>
              <a:rPr lang="en-US" sz="6000" dirty="0"/>
              <a:t> object, and </a:t>
            </a:r>
            <a:r>
              <a:rPr lang="en-US" sz="6000" i="1" dirty="0"/>
              <a:t>any</a:t>
            </a:r>
            <a:r>
              <a:rPr lang="en-US" sz="6000" dirty="0"/>
              <a:t> method name (even private methods)</a:t>
            </a:r>
          </a:p>
          <a:p>
            <a:r>
              <a:rPr lang="en-US" sz="6000" dirty="0"/>
              <a:t>Spy on objects </a:t>
            </a:r>
            <a:r>
              <a:rPr lang="en-US" sz="6000" i="1" dirty="0"/>
              <a:t>or</a:t>
            </a:r>
            <a:r>
              <a:rPr lang="en-US" sz="6000" dirty="0"/>
              <a:t> entire modules</a:t>
            </a:r>
          </a:p>
          <a:p>
            <a:r>
              <a:rPr lang="en-US" sz="6000" dirty="0"/>
              <a:t>The spy logs </a:t>
            </a:r>
            <a:r>
              <a:rPr lang="en-US" sz="6000" i="1" dirty="0"/>
              <a:t>all</a:t>
            </a:r>
            <a:r>
              <a:rPr lang="en-US" sz="6000" dirty="0"/>
              <a:t> calls to that method of that object or module</a:t>
            </a:r>
          </a:p>
          <a:p>
            <a:r>
              <a:rPr lang="en-US" sz="6000" dirty="0"/>
              <a:t>The call to the </a:t>
            </a:r>
            <a:r>
              <a:rPr lang="en-US" sz="6000" b="1" dirty="0"/>
              <a:t>original still gets made</a:t>
            </a:r>
            <a:r>
              <a:rPr lang="en-US" sz="6000" dirty="0"/>
              <a:t>, unless the spy explicitly supplies a substitute</a:t>
            </a:r>
          </a:p>
          <a:p>
            <a:pPr lvl="1"/>
            <a:r>
              <a:rPr lang="en-US" sz="6000" dirty="0"/>
              <a:t>we'll illustrate this a few slides from now.</a:t>
            </a:r>
          </a:p>
        </p:txBody>
      </p:sp>
      <p:sp>
        <p:nvSpPr>
          <p:cNvPr id="2" name="Title 1">
            <a:extLst>
              <a:ext uri="{FF2B5EF4-FFF2-40B4-BE49-F238E27FC236}">
                <a16:creationId xmlns:a16="http://schemas.microsoft.com/office/drawing/2014/main" id="{9626A1A8-46C7-4703-2914-F08D2CAF067A}"/>
              </a:ext>
            </a:extLst>
          </p:cNvPr>
          <p:cNvSpPr>
            <a:spLocks noGrp="1"/>
          </p:cNvSpPr>
          <p:nvPr>
            <p:ph type="title"/>
          </p:nvPr>
        </p:nvSpPr>
        <p:spPr/>
        <p:txBody>
          <a:bodyPr/>
          <a:lstStyle/>
          <a:p>
            <a:r>
              <a:rPr lang="en-US" dirty="0"/>
              <a:t>Spies can be used even when you can’t control the SUT</a:t>
            </a:r>
          </a:p>
        </p:txBody>
      </p:sp>
      <p:sp>
        <p:nvSpPr>
          <p:cNvPr id="5" name="TextBox 4">
            <a:extLst>
              <a:ext uri="{FF2B5EF4-FFF2-40B4-BE49-F238E27FC236}">
                <a16:creationId xmlns:a16="http://schemas.microsoft.com/office/drawing/2014/main" id="{1C1FB642-D09D-B38E-A261-BD1BAA5695E8}"/>
              </a:ext>
            </a:extLst>
          </p:cNvPr>
          <p:cNvSpPr txBox="1"/>
          <p:nvPr/>
        </p:nvSpPr>
        <p:spPr>
          <a:xfrm>
            <a:off x="14814175" y="1874481"/>
            <a:ext cx="15786846" cy="646331"/>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1" dirty="0"/>
              <a:t>Syntax: </a:t>
            </a:r>
            <a:r>
              <a:rPr lang="en-US" dirty="0" err="1"/>
              <a:t>jest.spyOn</a:t>
            </a:r>
            <a:r>
              <a:rPr lang="en-US" dirty="0"/>
              <a:t>(object, </a:t>
            </a:r>
            <a:r>
              <a:rPr lang="en-US" dirty="0" err="1"/>
              <a:t>methodName</a:t>
            </a:r>
            <a:r>
              <a:rPr lang="en-US" dirty="0"/>
              <a:t>)</a:t>
            </a:r>
          </a:p>
        </p:txBody>
      </p:sp>
    </p:spTree>
    <p:extLst>
      <p:ext uri="{BB962C8B-B14F-4D97-AF65-F5344CB8AC3E}">
        <p14:creationId xmlns:p14="http://schemas.microsoft.com/office/powerpoint/2010/main" val="205976670"/>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C6F983-9658-D57A-BF2A-F3E352E304F7}"/>
              </a:ext>
            </a:extLst>
          </p:cNvPr>
          <p:cNvSpPr>
            <a:spLocks noGrp="1"/>
          </p:cNvSpPr>
          <p:nvPr>
            <p:ph type="title"/>
          </p:nvPr>
        </p:nvSpPr>
        <p:spPr/>
        <p:txBody>
          <a:bodyPr/>
          <a:lstStyle/>
          <a:p>
            <a:r>
              <a:rPr lang="en-US" dirty="0"/>
              <a:t>Let’s use mocks and spies to test the http client from the async module</a:t>
            </a:r>
          </a:p>
        </p:txBody>
      </p:sp>
      <p:sp>
        <p:nvSpPr>
          <p:cNvPr id="7" name="TextBox 6">
            <a:extLst>
              <a:ext uri="{FF2B5EF4-FFF2-40B4-BE49-F238E27FC236}">
                <a16:creationId xmlns:a16="http://schemas.microsoft.com/office/drawing/2014/main" id="{68E2B1BB-D6F5-9423-131C-B9C3A557DCF6}"/>
              </a:ext>
            </a:extLst>
          </p:cNvPr>
          <p:cNvSpPr txBox="1"/>
          <p:nvPr/>
        </p:nvSpPr>
        <p:spPr>
          <a:xfrm>
            <a:off x="1676399" y="3419275"/>
            <a:ext cx="21031200" cy="9510296"/>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Echo  {</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@argument a string</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 </a:t>
            </a:r>
            <a:r>
              <a:rPr lang="en-US" b="0" dirty="0">
                <a:solidFill>
                  <a:srgbClr val="0000FF"/>
                </a:solidFill>
                <a:effectLst/>
                <a:latin typeface="Consolas" panose="020B0609020204030204" pitchFamily="49" charset="0"/>
              </a:rPr>
              <a:t>@returns</a:t>
            </a:r>
            <a:r>
              <a:rPr lang="en-US" b="0" dirty="0">
                <a:solidFill>
                  <a:srgbClr val="008000"/>
                </a:solidFill>
                <a:effectLst/>
                <a:latin typeface="Consolas" panose="020B0609020204030204" pitchFamily="49" charset="0"/>
              </a:rPr>
              <a:t> a promise to return the same string</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 </a:t>
            </a:r>
            <a:r>
              <a:rPr lang="en-US" b="0" dirty="0">
                <a:solidFill>
                  <a:srgbClr val="0000FF"/>
                </a:solidFill>
                <a:effectLst/>
                <a:latin typeface="Consolas" panose="020B0609020204030204" pitchFamily="49" charset="0"/>
              </a:rPr>
              <a:t>@requires</a:t>
            </a:r>
            <a:r>
              <a:rPr lang="en-US" b="0" dirty="0">
                <a:solidFill>
                  <a:srgbClr val="008000"/>
                </a:solidFill>
                <a:effectLst/>
                <a:latin typeface="Consolas" panose="020B0609020204030204" pitchFamily="49" charset="0"/>
              </a:rPr>
              <a:t> </a:t>
            </a:r>
            <a:r>
              <a:rPr lang="en-US" b="0" dirty="0" err="1">
                <a:solidFill>
                  <a:srgbClr val="008000"/>
                </a:solidFill>
                <a:effectLst/>
                <a:latin typeface="Consolas" panose="020B0609020204030204" pitchFamily="49" charset="0"/>
              </a:rPr>
              <a:t>axios</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 </a:t>
            </a:r>
            <a:r>
              <a:rPr lang="en-US" b="0" dirty="0">
                <a:solidFill>
                  <a:srgbClr val="0000FF"/>
                </a:solidFill>
                <a:effectLst/>
                <a:latin typeface="Consolas" panose="020B0609020204030204" pitchFamily="49" charset="0"/>
              </a:rPr>
              <a:t>@calls</a:t>
            </a:r>
            <a:r>
              <a:rPr lang="en-US" b="0" dirty="0">
                <a:solidFill>
                  <a:srgbClr val="008000"/>
                </a:solidFill>
                <a:effectLst/>
                <a:latin typeface="Consolas" panose="020B0609020204030204" pitchFamily="49" charset="0"/>
              </a:rPr>
              <a:t> https://httpbin.org/get?answer=${str}</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a:t>
            </a:r>
            <a:endParaRPr lang="en-US" b="0" dirty="0">
              <a:solidFill>
                <a:srgbClr val="000000"/>
              </a:solidFill>
              <a:effectLst/>
              <a:latin typeface="Consolas" panose="020B0609020204030204" pitchFamily="49" charset="0"/>
            </a:endParaRP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public</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static</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echo(str: string): Promise&lt;string&gt;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axios.get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`https://httpbin.org/</a:t>
            </a:r>
            <a:r>
              <a:rPr lang="en-US" b="0" dirty="0" err="1">
                <a:solidFill>
                  <a:srgbClr val="A31515"/>
                </a:solidFill>
                <a:effectLst/>
                <a:latin typeface="Consolas" panose="020B0609020204030204" pitchFamily="49" charset="0"/>
              </a:rPr>
              <a:t>get?answer</a:t>
            </a:r>
            <a:r>
              <a:rPr lang="en-US" b="0" dirty="0">
                <a:solidFill>
                  <a:srgbClr val="A31515"/>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str</a:t>
            </a:r>
            <a:r>
              <a:rPr lang="en-US" b="0" dirty="0">
                <a:solidFill>
                  <a:srgbClr val="0000FF"/>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res.data.args.answer</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a:p>
            <a:endParaRPr lang="en-US" b="0" dirty="0">
              <a:solidFill>
                <a:srgbClr val="000000"/>
              </a:solidFill>
              <a:effectLst/>
              <a:latin typeface="Consolas" panose="020B0609020204030204" pitchFamily="49" charset="0"/>
            </a:endParaRPr>
          </a:p>
        </p:txBody>
      </p:sp>
      <p:sp>
        <p:nvSpPr>
          <p:cNvPr id="8" name="TextBox 7">
            <a:extLst>
              <a:ext uri="{FF2B5EF4-FFF2-40B4-BE49-F238E27FC236}">
                <a16:creationId xmlns:a16="http://schemas.microsoft.com/office/drawing/2014/main" id="{D80FC923-C774-71C4-64F2-435C3A70EF86}"/>
              </a:ext>
            </a:extLst>
          </p:cNvPr>
          <p:cNvSpPr txBox="1"/>
          <p:nvPr/>
        </p:nvSpPr>
        <p:spPr>
          <a:xfrm>
            <a:off x="15885042" y="3427372"/>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EchoClass.ts</a:t>
            </a:r>
            <a:endParaRPr lang="en-US" dirty="0"/>
          </a:p>
        </p:txBody>
      </p:sp>
    </p:spTree>
    <p:extLst>
      <p:ext uri="{BB962C8B-B14F-4D97-AF65-F5344CB8AC3E}">
        <p14:creationId xmlns:p14="http://schemas.microsoft.com/office/powerpoint/2010/main" val="1107362201"/>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ED4667-48C4-EFC4-85B0-FE3DE82D5B7E}"/>
              </a:ext>
            </a:extLst>
          </p:cNvPr>
          <p:cNvSpPr>
            <a:spLocks noGrp="1"/>
          </p:cNvSpPr>
          <p:nvPr>
            <p:ph type="title"/>
          </p:nvPr>
        </p:nvSpPr>
        <p:spPr/>
        <p:txBody>
          <a:bodyPr/>
          <a:lstStyle/>
          <a:p>
            <a:r>
              <a:rPr lang="en-US" dirty="0"/>
              <a:t>Create a spy on (</a:t>
            </a:r>
            <a:r>
              <a:rPr lang="en-US" dirty="0" err="1"/>
              <a:t>axios</a:t>
            </a:r>
            <a:r>
              <a:rPr lang="en-US" dirty="0"/>
              <a:t>, 'get')</a:t>
            </a:r>
          </a:p>
        </p:txBody>
      </p:sp>
      <p:sp>
        <p:nvSpPr>
          <p:cNvPr id="5" name="TextBox 4">
            <a:extLst>
              <a:ext uri="{FF2B5EF4-FFF2-40B4-BE49-F238E27FC236}">
                <a16:creationId xmlns:a16="http://schemas.microsoft.com/office/drawing/2014/main" id="{896653A0-5B3C-54EB-3DB8-FC7CCE156188}"/>
              </a:ext>
            </a:extLst>
          </p:cNvPr>
          <p:cNvSpPr txBox="1"/>
          <p:nvPr/>
        </p:nvSpPr>
        <p:spPr>
          <a:xfrm>
            <a:off x="1676397" y="3432004"/>
            <a:ext cx="16554450" cy="7294305"/>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import</a:t>
            </a:r>
            <a:r>
              <a:rPr lang="en-US" b="0" dirty="0">
                <a:solidFill>
                  <a:srgbClr val="000000"/>
                </a:solidFill>
                <a:effectLst/>
                <a:latin typeface="Consolas" panose="020B0609020204030204" pitchFamily="49" charset="0"/>
              </a:rPr>
              <a:t> { Echo } </a:t>
            </a:r>
            <a:r>
              <a:rPr lang="en-US" b="0" dirty="0">
                <a:solidFill>
                  <a:srgbClr val="0000FF"/>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EchoClass</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dirty="0">
                <a:solidFill>
                  <a:srgbClr val="008000"/>
                </a:solidFill>
                <a:latin typeface="Consolas" panose="020B0609020204030204" pitchFamily="49" charset="0"/>
              </a:rPr>
              <a:t>// etc...</a:t>
            </a:r>
          </a:p>
          <a:p>
            <a:endParaRPr lang="en-US" dirty="0">
              <a:latin typeface="Consolas" panose="020B0609020204030204" pitchFamily="49" charset="0"/>
            </a:endParaRPr>
          </a:p>
          <a:p>
            <a:r>
              <a:rPr lang="en-US" b="0" dirty="0">
                <a:solidFill>
                  <a:srgbClr val="000000"/>
                </a:solidFill>
                <a:effectLst/>
                <a:latin typeface="Consolas" panose="020B0609020204030204" pitchFamily="49" charset="0"/>
              </a:rPr>
              <a:t>test(</a:t>
            </a:r>
            <a:r>
              <a:rPr lang="en-US" b="0" dirty="0">
                <a:solidFill>
                  <a:srgbClr val="A31515"/>
                </a:solidFill>
                <a:effectLst/>
                <a:latin typeface="Consolas" panose="020B0609020204030204" pitchFamily="49" charset="0"/>
              </a:rPr>
              <a:t>'just spying on a function runs the original'</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test(</a:t>
            </a:r>
            <a:r>
              <a:rPr lang="en-US" b="0" dirty="0">
                <a:solidFill>
                  <a:srgbClr val="A31515"/>
                </a:solidFill>
                <a:effectLst/>
                <a:latin typeface="Consolas" panose="020B0609020204030204" pitchFamily="49" charset="0"/>
              </a:rPr>
              <a:t>'echo should return its argument'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spy1 = </a:t>
            </a:r>
            <a:r>
              <a:rPr lang="en-US" b="0" dirty="0" err="1">
                <a:solidFill>
                  <a:srgbClr val="000000"/>
                </a:solidFill>
                <a:effectLst/>
                <a:latin typeface="Consolas" panose="020B0609020204030204" pitchFamily="49" charset="0"/>
              </a:rPr>
              <a:t>jest.spyOn</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axios</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'get'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str = </a:t>
            </a:r>
            <a:r>
              <a:rPr lang="en-US" b="0" dirty="0">
                <a:solidFill>
                  <a:srgbClr val="A31515"/>
                </a:solidFill>
                <a:effectLst/>
                <a:latin typeface="Consolas" panose="020B0609020204030204" pitchFamily="49" charset="0"/>
              </a:rPr>
              <a:t>'34'</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Echo.echo</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expect(spy1).</a:t>
            </a:r>
            <a:r>
              <a:rPr lang="en-US" b="0" dirty="0" err="1">
                <a:solidFill>
                  <a:srgbClr val="000000"/>
                </a:solidFill>
                <a:effectLst/>
                <a:latin typeface="Consolas" panose="020B0609020204030204" pitchFamily="49" charset="0"/>
              </a:rPr>
              <a:t>toHaveBeenCalled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expect(res).</a:t>
            </a:r>
            <a:r>
              <a:rPr lang="en-US" b="0" dirty="0" err="1">
                <a:solidFill>
                  <a:srgbClr val="000000"/>
                </a:solidFill>
                <a:effectLst/>
                <a:latin typeface="Consolas" panose="020B0609020204030204" pitchFamily="49" charset="0"/>
              </a:rPr>
              <a:t>toEqual</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p>
        </p:txBody>
      </p:sp>
      <p:sp>
        <p:nvSpPr>
          <p:cNvPr id="6" name="TextBox 5">
            <a:extLst>
              <a:ext uri="{FF2B5EF4-FFF2-40B4-BE49-F238E27FC236}">
                <a16:creationId xmlns:a16="http://schemas.microsoft.com/office/drawing/2014/main" id="{36E23822-9239-47CE-EF8C-B701C23DF887}"/>
              </a:ext>
            </a:extLst>
          </p:cNvPr>
          <p:cNvSpPr txBox="1"/>
          <p:nvPr/>
        </p:nvSpPr>
        <p:spPr>
          <a:xfrm>
            <a:off x="15885042" y="3427372"/>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echo.test.ts</a:t>
            </a:r>
            <a:endParaRPr lang="en-US" dirty="0"/>
          </a:p>
        </p:txBody>
      </p:sp>
      <p:sp>
        <p:nvSpPr>
          <p:cNvPr id="3" name="Text Placeholder 2">
            <a:extLst>
              <a:ext uri="{FF2B5EF4-FFF2-40B4-BE49-F238E27FC236}">
                <a16:creationId xmlns:a16="http://schemas.microsoft.com/office/drawing/2014/main" id="{43B8C260-0AEF-A96E-1A51-8B9C06FB951C}"/>
              </a:ext>
            </a:extLst>
          </p:cNvPr>
          <p:cNvSpPr>
            <a:spLocks noGrp="1"/>
          </p:cNvSpPr>
          <p:nvPr>
            <p:ph type="body" idx="1"/>
          </p:nvPr>
        </p:nvSpPr>
        <p:spPr>
          <a:xfrm>
            <a:off x="1676397" y="11470677"/>
            <a:ext cx="21031199" cy="2651126"/>
          </a:xfrm>
        </p:spPr>
        <p:txBody>
          <a:bodyPr>
            <a:normAutofit/>
          </a:bodyPr>
          <a:lstStyle/>
          <a:p>
            <a:r>
              <a:rPr lang="en-US" dirty="0"/>
              <a:t>GET call was made to </a:t>
            </a:r>
            <a:r>
              <a:rPr lang="en-US" b="0" dirty="0">
                <a:solidFill>
                  <a:srgbClr val="A31515"/>
                </a:solidFill>
                <a:effectLst/>
                <a:latin typeface="Consolas" panose="020B0609020204030204" pitchFamily="49" charset="0"/>
              </a:rPr>
              <a:t>https://httpbin.org</a:t>
            </a:r>
            <a:r>
              <a:rPr lang="en-US" dirty="0"/>
              <a:t> </a:t>
            </a:r>
          </a:p>
        </p:txBody>
      </p:sp>
    </p:spTree>
    <p:extLst>
      <p:ext uri="{BB962C8B-B14F-4D97-AF65-F5344CB8AC3E}">
        <p14:creationId xmlns:p14="http://schemas.microsoft.com/office/powerpoint/2010/main" val="2418096081"/>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74DE72-9C27-4E09-87C0-61AC5590BFD5}"/>
              </a:ext>
            </a:extLst>
          </p:cNvPr>
          <p:cNvSpPr>
            <a:spLocks noGrp="1"/>
          </p:cNvSpPr>
          <p:nvPr>
            <p:ph type="title"/>
          </p:nvPr>
        </p:nvSpPr>
        <p:spPr/>
        <p:txBody>
          <a:bodyPr>
            <a:normAutofit/>
          </a:bodyPr>
          <a:lstStyle/>
          <a:p>
            <a:r>
              <a:rPr lang="en-US" sz="7200" dirty="0"/>
              <a:t>Next step: define a mock for the </a:t>
            </a:r>
            <a:r>
              <a:rPr lang="en-US" sz="7200" dirty="0" err="1"/>
              <a:t>axios</a:t>
            </a:r>
            <a:r>
              <a:rPr lang="en-US" sz="7200" dirty="0"/>
              <a:t> call</a:t>
            </a:r>
          </a:p>
        </p:txBody>
      </p:sp>
      <p:sp>
        <p:nvSpPr>
          <p:cNvPr id="5" name="TextBox 4">
            <a:extLst>
              <a:ext uri="{FF2B5EF4-FFF2-40B4-BE49-F238E27FC236}">
                <a16:creationId xmlns:a16="http://schemas.microsoft.com/office/drawing/2014/main" id="{51C7BB52-136B-CF99-12A0-2CB4F0889F79}"/>
              </a:ext>
            </a:extLst>
          </p:cNvPr>
          <p:cNvSpPr txBox="1"/>
          <p:nvPr/>
        </p:nvSpPr>
        <p:spPr>
          <a:xfrm>
            <a:off x="2666999" y="3441680"/>
            <a:ext cx="17364075" cy="840230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mockAxiosCall</a:t>
            </a:r>
            <a:r>
              <a:rPr lang="en-US" b="0" dirty="0">
                <a:solidFill>
                  <a:srgbClr val="000000"/>
                </a:solidFill>
                <a:effectLst/>
                <a:latin typeface="Consolas" panose="020B0609020204030204" pitchFamily="49" charset="0"/>
              </a:rPr>
              <a:t>(url: string)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return</a:t>
            </a:r>
            <a:r>
              <a:rPr lang="en-US" b="0" dirty="0">
                <a:solidFill>
                  <a:srgbClr val="000000"/>
                </a:solidFill>
                <a:effectLst/>
                <a:latin typeface="Consolas" panose="020B0609020204030204" pitchFamily="49" charset="0"/>
              </a:rPr>
              <a:t> { data: { </a:t>
            </a:r>
            <a:r>
              <a:rPr lang="en-US" b="0" dirty="0" err="1">
                <a:solidFill>
                  <a:srgbClr val="000000"/>
                </a:solidFill>
                <a:effectLst/>
                <a:latin typeface="Consolas" panose="020B0609020204030204" pitchFamily="49" charset="0"/>
              </a:rPr>
              <a:t>args</a:t>
            </a:r>
            <a:r>
              <a:rPr lang="en-US" b="0" dirty="0">
                <a:solidFill>
                  <a:srgbClr val="000000"/>
                </a:solidFill>
                <a:effectLst/>
                <a:latin typeface="Consolas" panose="020B0609020204030204" pitchFamily="49" charset="0"/>
              </a:rPr>
              <a:t>: { answer: </a:t>
            </a:r>
            <a:r>
              <a:rPr lang="en-US" b="0" dirty="0" err="1">
                <a:solidFill>
                  <a:srgbClr val="000000"/>
                </a:solidFill>
                <a:effectLst/>
                <a:latin typeface="Consolas" panose="020B0609020204030204" pitchFamily="49" charset="0"/>
              </a:rPr>
              <a:t>url.split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 } } }; </a:t>
            </a:r>
          </a:p>
          <a:p>
            <a:r>
              <a:rPr lang="en-US" b="0" dirty="0">
                <a:solidFill>
                  <a:srgbClr val="000000"/>
                </a:solidFill>
                <a:effectLst/>
                <a:latin typeface="Consolas" panose="020B0609020204030204" pitchFamily="49" charset="0"/>
              </a:rPr>
              <a:t> } </a:t>
            </a:r>
          </a:p>
          <a:p>
            <a:endParaRPr lang="en-US" b="0" dirty="0">
              <a:solidFill>
                <a:srgbClr val="008000"/>
              </a:solidFill>
              <a:effectLst/>
              <a:latin typeface="Consolas" panose="020B0609020204030204" pitchFamily="49" charset="0"/>
            </a:endParaRPr>
          </a:p>
          <a:p>
            <a:r>
              <a:rPr lang="en-US" b="0" dirty="0">
                <a:solidFill>
                  <a:srgbClr val="008000"/>
                </a:solidFill>
                <a:effectLst/>
                <a:latin typeface="Consolas" panose="020B0609020204030204" pitchFamily="49" charset="0"/>
              </a:rPr>
              <a:t>// Hmm, we better test </a:t>
            </a:r>
            <a:r>
              <a:rPr lang="en-US" b="0" dirty="0" err="1">
                <a:solidFill>
                  <a:srgbClr val="008000"/>
                </a:solidFill>
                <a:effectLst/>
                <a:latin typeface="Consolas" panose="020B0609020204030204" pitchFamily="49" charset="0"/>
              </a:rPr>
              <a:t>mockAxiosCall</a:t>
            </a:r>
            <a:r>
              <a:rPr lang="en-US" b="0" dirty="0">
                <a:solidFill>
                  <a:srgbClr val="008000"/>
                </a:solidFill>
                <a:effectLst/>
                <a:latin typeface="Consolas" panose="020B0609020204030204" pitchFamily="49" charset="0"/>
              </a:rPr>
              <a:t>! </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describe(</a:t>
            </a:r>
            <a:r>
              <a:rPr lang="en-US" b="0" dirty="0">
                <a:solidFill>
                  <a:srgbClr val="A31515"/>
                </a:solidFill>
                <a:effectLst/>
                <a:latin typeface="Consolas" panose="020B0609020204030204" pitchFamily="49" charset="0"/>
              </a:rPr>
              <a:t>'tests for </a:t>
            </a:r>
            <a:r>
              <a:rPr lang="en-US" b="0" dirty="0" err="1">
                <a:solidFill>
                  <a:srgbClr val="A31515"/>
                </a:solidFill>
                <a:effectLst/>
                <a:latin typeface="Consolas" panose="020B0609020204030204" pitchFamily="49" charset="0"/>
              </a:rPr>
              <a:t>mockAxiosCall</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test(</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mockhttpbin</a:t>
            </a:r>
            <a:r>
              <a:rPr lang="en-US" b="0" dirty="0">
                <a:solidFill>
                  <a:srgbClr val="A31515"/>
                </a:solidFill>
                <a:effectLst/>
                <a:latin typeface="Consolas" panose="020B0609020204030204" pitchFamily="49" charset="0"/>
              </a:rPr>
              <a:t> should return its argument'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url</a:t>
            </a:r>
            <a:r>
              <a:rPr lang="en-US" b="0" dirty="0">
                <a:solidFill>
                  <a:srgbClr val="000000"/>
                </a:solidFill>
                <a:effectLst/>
                <a:latin typeface="Consolas" panose="020B0609020204030204" pitchFamily="49" charset="0"/>
              </a:rPr>
              <a:t> = </a:t>
            </a:r>
            <a:r>
              <a:rPr lang="en-US" b="0" dirty="0">
                <a:solidFill>
                  <a:srgbClr val="A31515"/>
                </a:solidFill>
                <a:effectLst/>
                <a:latin typeface="Consolas" panose="020B0609020204030204" pitchFamily="49" charset="0"/>
              </a:rPr>
              <a:t>'https://httpbin.org/</a:t>
            </a:r>
            <a:r>
              <a:rPr lang="en-US" b="0" dirty="0" err="1">
                <a:solidFill>
                  <a:srgbClr val="A31515"/>
                </a:solidFill>
                <a:effectLst/>
                <a:latin typeface="Consolas" panose="020B0609020204030204" pitchFamily="49" charset="0"/>
              </a:rPr>
              <a:t>get?answer</a:t>
            </a:r>
            <a:r>
              <a:rPr lang="en-US" b="0" dirty="0">
                <a:solidFill>
                  <a:srgbClr val="A31515"/>
                </a:solidFill>
                <a:effectLst/>
                <a:latin typeface="Consolas" panose="020B0609020204030204" pitchFamily="49" charset="0"/>
              </a:rPr>
              <a:t>=33'</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mockAxiosCall</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url</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expect(res).</a:t>
            </a:r>
            <a:r>
              <a:rPr lang="en-US" b="0" dirty="0" err="1">
                <a:solidFill>
                  <a:srgbClr val="000000"/>
                </a:solidFill>
                <a:effectLst/>
                <a:latin typeface="Consolas" panose="020B0609020204030204" pitchFamily="49" charset="0"/>
              </a:rPr>
              <a:t>toEqual</a:t>
            </a:r>
            <a:r>
              <a:rPr lang="en-US" b="0" dirty="0">
                <a:solidFill>
                  <a:srgbClr val="000000"/>
                </a:solidFill>
                <a:effectLst/>
                <a:latin typeface="Consolas" panose="020B0609020204030204" pitchFamily="49" charset="0"/>
              </a:rPr>
              <a:t>({ data: { </a:t>
            </a:r>
            <a:r>
              <a:rPr lang="en-US" b="0" dirty="0" err="1">
                <a:solidFill>
                  <a:srgbClr val="000000"/>
                </a:solidFill>
                <a:effectLst/>
                <a:latin typeface="Consolas" panose="020B0609020204030204" pitchFamily="49" charset="0"/>
              </a:rPr>
              <a:t>args</a:t>
            </a:r>
            <a:r>
              <a:rPr lang="en-US" b="0" dirty="0">
                <a:solidFill>
                  <a:srgbClr val="000000"/>
                </a:solidFill>
                <a:effectLst/>
                <a:latin typeface="Consolas" panose="020B0609020204030204" pitchFamily="49" charset="0"/>
              </a:rPr>
              <a:t>: { answer: </a:t>
            </a:r>
            <a:r>
              <a:rPr lang="en-US" b="0" dirty="0">
                <a:solidFill>
                  <a:srgbClr val="A31515"/>
                </a:solidFill>
                <a:effectLst/>
                <a:latin typeface="Consolas" panose="020B0609020204030204" pitchFamily="49" charset="0"/>
              </a:rPr>
              <a:t>"33"</a:t>
            </a:r>
            <a:r>
              <a:rPr lang="en-US" b="0" dirty="0">
                <a:solidFill>
                  <a:srgbClr val="000000"/>
                </a:solidFill>
                <a:effectLst/>
                <a:latin typeface="Consolas" panose="020B0609020204030204" pitchFamily="49" charset="0"/>
              </a:rPr>
              <a:t> } } });</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6" name="TextBox 5">
            <a:extLst>
              <a:ext uri="{FF2B5EF4-FFF2-40B4-BE49-F238E27FC236}">
                <a16:creationId xmlns:a16="http://schemas.microsoft.com/office/drawing/2014/main" id="{5494F0E2-415E-A84D-14BD-688645D9C638}"/>
              </a:ext>
            </a:extLst>
          </p:cNvPr>
          <p:cNvSpPr txBox="1"/>
          <p:nvPr/>
        </p:nvSpPr>
        <p:spPr>
          <a:xfrm>
            <a:off x="16619795" y="3072349"/>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echo.test.ts</a:t>
            </a:r>
            <a:endParaRPr lang="en-US" dirty="0"/>
          </a:p>
        </p:txBody>
      </p:sp>
    </p:spTree>
    <p:extLst>
      <p:ext uri="{BB962C8B-B14F-4D97-AF65-F5344CB8AC3E}">
        <p14:creationId xmlns:p14="http://schemas.microsoft.com/office/powerpoint/2010/main" val="1785636645"/>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B57C5F-53DF-A016-8406-2473A7179DC9}"/>
              </a:ext>
            </a:extLst>
          </p:cNvPr>
          <p:cNvSpPr>
            <a:spLocks noGrp="1"/>
          </p:cNvSpPr>
          <p:nvPr>
            <p:ph type="title"/>
          </p:nvPr>
        </p:nvSpPr>
        <p:spPr/>
        <p:txBody>
          <a:bodyPr>
            <a:normAutofit/>
          </a:bodyPr>
          <a:lstStyle/>
          <a:p>
            <a:r>
              <a:rPr lang="en-US" sz="7200" dirty="0"/>
              <a:t>Now install the mock, so the 'get' doesn't get called.</a:t>
            </a:r>
          </a:p>
        </p:txBody>
      </p:sp>
      <p:sp>
        <p:nvSpPr>
          <p:cNvPr id="4" name="TextBox 3">
            <a:extLst>
              <a:ext uri="{FF2B5EF4-FFF2-40B4-BE49-F238E27FC236}">
                <a16:creationId xmlns:a16="http://schemas.microsoft.com/office/drawing/2014/main" id="{89D480C6-351C-2FC7-E0A9-502E31A9B4E3}"/>
              </a:ext>
            </a:extLst>
          </p:cNvPr>
          <p:cNvSpPr txBox="1"/>
          <p:nvPr/>
        </p:nvSpPr>
        <p:spPr>
          <a:xfrm>
            <a:off x="2264568" y="3441770"/>
            <a:ext cx="19566731" cy="4524315"/>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00"/>
                </a:solidFill>
                <a:effectLst/>
                <a:latin typeface="Consolas" panose="020B0609020204030204" pitchFamily="49" charset="0"/>
              </a:rPr>
              <a:t>test(</a:t>
            </a:r>
            <a:r>
              <a:rPr lang="en-US" b="0" dirty="0">
                <a:solidFill>
                  <a:srgbClr val="A31515"/>
                </a:solidFill>
                <a:effectLst/>
                <a:latin typeface="Consolas" panose="020B0609020204030204" pitchFamily="49" charset="0"/>
              </a:rPr>
              <a:t>'mock </a:t>
            </a:r>
            <a:r>
              <a:rPr lang="en-US" b="0" dirty="0" err="1">
                <a:solidFill>
                  <a:srgbClr val="A31515"/>
                </a:solidFill>
                <a:effectLst/>
                <a:latin typeface="Consolas" panose="020B0609020204030204" pitchFamily="49" charset="0"/>
              </a:rPr>
              <a:t>axios.get</a:t>
            </a:r>
            <a:r>
              <a:rPr lang="en-US" b="0" dirty="0">
                <a:solidFill>
                  <a:srgbClr val="A31515"/>
                </a:solidFill>
                <a:effectLst/>
                <a:latin typeface="Consolas" panose="020B0609020204030204" pitchFamily="49" charset="0"/>
              </a:rPr>
              <a:t> so </a:t>
            </a:r>
            <a:r>
              <a:rPr lang="en-US" b="0" dirty="0" err="1">
                <a:solidFill>
                  <a:srgbClr val="A31515"/>
                </a:solidFill>
                <a:effectLst/>
                <a:latin typeface="Consolas" panose="020B0609020204030204" pitchFamily="49" charset="0"/>
              </a:rPr>
              <a:t>httpbin</a:t>
            </a:r>
            <a:r>
              <a:rPr lang="en-US" b="0" dirty="0">
                <a:solidFill>
                  <a:srgbClr val="A31515"/>
                </a:solidFill>
                <a:effectLst/>
                <a:latin typeface="Consolas" panose="020B0609020204030204" pitchFamily="49" charset="0"/>
              </a:rPr>
              <a:t> is not called'</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jest.resetAllMocks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spy1 = </a:t>
            </a:r>
            <a:r>
              <a:rPr lang="en-US" b="0" dirty="0" err="1">
                <a:solidFill>
                  <a:srgbClr val="000000"/>
                </a:solidFill>
                <a:effectLst/>
                <a:latin typeface="Consolas" panose="020B0609020204030204" pitchFamily="49" charset="0"/>
              </a:rPr>
              <a:t>jest.spyOn</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axios</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'get'</a:t>
            </a:r>
            <a:r>
              <a:rPr lang="en-US" b="0" dirty="0">
                <a:solidFill>
                  <a:srgbClr val="000000"/>
                </a:solidFill>
                <a:effectLst/>
                <a:latin typeface="Consolas" panose="020B0609020204030204" pitchFamily="49" charset="0"/>
              </a:rPr>
              <a:t>).</a:t>
            </a:r>
            <a:r>
              <a:rPr lang="en-US" b="0" dirty="0" err="1">
                <a:solidFill>
                  <a:srgbClr val="000000"/>
                </a:solidFill>
                <a:effectLst/>
                <a:highlight>
                  <a:srgbClr val="FFFF00"/>
                </a:highlight>
                <a:latin typeface="Consolas" panose="020B0609020204030204" pitchFamily="49" charset="0"/>
              </a:rPr>
              <a:t>mockImplementation</a:t>
            </a:r>
            <a:r>
              <a:rPr lang="en-US" b="0" dirty="0">
                <a:solidFill>
                  <a:srgbClr val="000000"/>
                </a:solidFill>
                <a:effectLst/>
                <a:highlight>
                  <a:srgbClr val="FFFF00"/>
                </a:highlight>
                <a:latin typeface="Consolas" panose="020B0609020204030204" pitchFamily="49" charset="0"/>
              </a:rPr>
              <a:t>(</a:t>
            </a:r>
            <a:r>
              <a:rPr lang="en-US" b="0" dirty="0" err="1">
                <a:solidFill>
                  <a:srgbClr val="000000"/>
                </a:solidFill>
                <a:effectLst/>
                <a:highlight>
                  <a:srgbClr val="FFFF00"/>
                </a:highlight>
                <a:latin typeface="Consolas" panose="020B0609020204030204" pitchFamily="49" charset="0"/>
              </a:rPr>
              <a:t>mockAxiosCall</a:t>
            </a:r>
            <a:r>
              <a:rPr lang="en-US" b="0" dirty="0">
                <a:solidFill>
                  <a:srgbClr val="000000"/>
                </a:solidFill>
                <a:effectLst/>
                <a:highlight>
                  <a:srgbClr val="FFFF00"/>
                </a:highligh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str = </a:t>
            </a:r>
            <a:r>
              <a:rPr lang="en-US" b="0" dirty="0">
                <a:solidFill>
                  <a:srgbClr val="A31515"/>
                </a:solidFill>
                <a:effectLst/>
                <a:latin typeface="Consolas" panose="020B0609020204030204" pitchFamily="49" charset="0"/>
              </a:rPr>
              <a:t>'34'</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Echo.echo</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expect(spy1).</a:t>
            </a:r>
            <a:r>
              <a:rPr lang="en-US" b="0" dirty="0" err="1">
                <a:solidFill>
                  <a:srgbClr val="000000"/>
                </a:solidFill>
                <a:effectLst/>
                <a:latin typeface="Consolas" panose="020B0609020204030204" pitchFamily="49" charset="0"/>
              </a:rPr>
              <a:t>toHaveBeenCalled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expect(res).</a:t>
            </a:r>
            <a:r>
              <a:rPr lang="en-US" b="0" dirty="0" err="1">
                <a:solidFill>
                  <a:srgbClr val="000000"/>
                </a:solidFill>
                <a:effectLst/>
                <a:latin typeface="Consolas" panose="020B0609020204030204" pitchFamily="49" charset="0"/>
              </a:rPr>
              <a:t>toEqual</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a:t>
            </a:r>
          </a:p>
        </p:txBody>
      </p:sp>
      <p:sp>
        <p:nvSpPr>
          <p:cNvPr id="5" name="TextBox 4">
            <a:extLst>
              <a:ext uri="{FF2B5EF4-FFF2-40B4-BE49-F238E27FC236}">
                <a16:creationId xmlns:a16="http://schemas.microsoft.com/office/drawing/2014/main" id="{E05F8C09-051A-B265-7C84-849209DB6B04}"/>
              </a:ext>
            </a:extLst>
          </p:cNvPr>
          <p:cNvSpPr txBox="1"/>
          <p:nvPr/>
        </p:nvSpPr>
        <p:spPr>
          <a:xfrm>
            <a:off x="16905545" y="1643599"/>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echo.test.ts</a:t>
            </a:r>
            <a:endParaRPr lang="en-US" dirty="0"/>
          </a:p>
        </p:txBody>
      </p:sp>
    </p:spTree>
    <p:extLst>
      <p:ext uri="{BB962C8B-B14F-4D97-AF65-F5344CB8AC3E}">
        <p14:creationId xmlns:p14="http://schemas.microsoft.com/office/powerpoint/2010/main" val="3830275069"/>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Title 1"/>
          <p:cNvSpPr txBox="1">
            <a:spLocks noGrp="1"/>
          </p:cNvSpPr>
          <p:nvPr>
            <p:ph type="title"/>
          </p:nvPr>
        </p:nvSpPr>
        <p:spPr>
          <a:xfrm>
            <a:off x="1676400" y="36510"/>
            <a:ext cx="21031200" cy="2651126"/>
          </a:xfrm>
          <a:prstGeom prst="rect">
            <a:avLst/>
          </a:prstGeom>
        </p:spPr>
        <p:txBody>
          <a:bodyPr/>
          <a:lstStyle/>
          <a:p>
            <a:r>
              <a:rPr dirty="0"/>
              <a:t>Learning Objectives for this Lesson</a:t>
            </a:r>
          </a:p>
        </p:txBody>
      </p:sp>
      <p:sp>
        <p:nvSpPr>
          <p:cNvPr id="142" name="Text Placeholder 2"/>
          <p:cNvSpPr txBox="1">
            <a:spLocks noGrp="1"/>
          </p:cNvSpPr>
          <p:nvPr>
            <p:ph type="body" idx="1"/>
          </p:nvPr>
        </p:nvSpPr>
        <p:spPr>
          <a:xfrm>
            <a:off x="1676400" y="2952192"/>
            <a:ext cx="19326520" cy="8702677"/>
          </a:xfrm>
          <a:prstGeom prst="rect">
            <a:avLst/>
          </a:prstGeom>
        </p:spPr>
        <p:txBody>
          <a:bodyPr/>
          <a:lstStyle/>
          <a:p>
            <a:r>
              <a:rPr dirty="0"/>
              <a:t>By the end of this lesson, you should be </a:t>
            </a:r>
            <a:r>
              <a:rPr lang="en-US" dirty="0"/>
              <a:t>prepared</a:t>
            </a:r>
            <a:r>
              <a:rPr dirty="0"/>
              <a:t> to:</a:t>
            </a:r>
          </a:p>
          <a:p>
            <a:pPr marL="914400" lvl="1" indent="-457200">
              <a:spcBef>
                <a:spcPts val="1000"/>
              </a:spcBef>
              <a:defRPr sz="4800"/>
            </a:pPr>
            <a:r>
              <a:rPr lang="en-US" dirty="0"/>
              <a:t>Design test cases for code using fakes, mocks and spies</a:t>
            </a:r>
          </a:p>
          <a:p>
            <a:pPr marL="914400" lvl="1" indent="-457200">
              <a:spcBef>
                <a:spcPts val="1000"/>
              </a:spcBef>
              <a:defRPr sz="4800"/>
            </a:pPr>
            <a:r>
              <a:rPr lang="en-US" dirty="0"/>
              <a:t>Explain why you might need a test double in your testing</a:t>
            </a:r>
            <a:endParaRPr dirty="0"/>
          </a:p>
          <a:p>
            <a:pPr marL="914400" lvl="1" indent="-457200">
              <a:spcBef>
                <a:spcPts val="1000"/>
              </a:spcBef>
              <a:defRPr sz="4800"/>
            </a:pPr>
            <a:r>
              <a:rPr lang="en-US" dirty="0"/>
              <a:t>Explain why you might need tests that are larger than unit tests</a:t>
            </a:r>
          </a:p>
          <a:p>
            <a:pPr marL="914400" lvl="1" indent="-457200">
              <a:spcBef>
                <a:spcPts val="1000"/>
              </a:spcBef>
              <a:defRPr sz="4800"/>
            </a:pPr>
            <a:r>
              <a:rPr lang="en-US" dirty="0"/>
              <a:t>Explain how large, deployed systems lead to additional testing challenges</a:t>
            </a:r>
          </a:p>
        </p:txBody>
      </p:sp>
      <p:sp>
        <p:nvSpPr>
          <p:cNvPr id="143"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a:t>
            </a:fld>
            <a:endParaRP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0DA06E-75BA-ABCD-D364-071262689146}"/>
              </a:ext>
            </a:extLst>
          </p:cNvPr>
          <p:cNvSpPr>
            <a:spLocks noGrp="1"/>
          </p:cNvSpPr>
          <p:nvPr>
            <p:ph type="title"/>
          </p:nvPr>
        </p:nvSpPr>
        <p:spPr/>
        <p:txBody>
          <a:bodyPr/>
          <a:lstStyle/>
          <a:p>
            <a:r>
              <a:rPr lang="en-US" dirty="0"/>
              <a:t>What if we wanted to test a client of echo? </a:t>
            </a:r>
          </a:p>
        </p:txBody>
      </p:sp>
      <p:sp>
        <p:nvSpPr>
          <p:cNvPr id="3" name="Text Placeholder 2">
            <a:extLst>
              <a:ext uri="{FF2B5EF4-FFF2-40B4-BE49-F238E27FC236}">
                <a16:creationId xmlns:a16="http://schemas.microsoft.com/office/drawing/2014/main" id="{9470CFB0-F735-3F74-D1DA-231A55DEDF3D}"/>
              </a:ext>
            </a:extLst>
          </p:cNvPr>
          <p:cNvSpPr>
            <a:spLocks noGrp="1"/>
          </p:cNvSpPr>
          <p:nvPr>
            <p:ph type="body" idx="1"/>
          </p:nvPr>
        </p:nvSpPr>
        <p:spPr/>
        <p:txBody>
          <a:bodyPr/>
          <a:lstStyle/>
          <a:p>
            <a:r>
              <a:rPr lang="en-US" dirty="0"/>
              <a:t>But we didn't want to issue any http requests</a:t>
            </a:r>
          </a:p>
        </p:txBody>
      </p:sp>
      <p:sp>
        <p:nvSpPr>
          <p:cNvPr id="5" name="TextBox 4">
            <a:extLst>
              <a:ext uri="{FF2B5EF4-FFF2-40B4-BE49-F238E27FC236}">
                <a16:creationId xmlns:a16="http://schemas.microsoft.com/office/drawing/2014/main" id="{A55C4D30-40DF-7883-23E8-0F6E92A8C893}"/>
              </a:ext>
            </a:extLst>
          </p:cNvPr>
          <p:cNvSpPr txBox="1"/>
          <p:nvPr/>
        </p:nvSpPr>
        <p:spPr>
          <a:xfrm>
            <a:off x="2121694" y="4529372"/>
            <a:ext cx="15329398" cy="4524315"/>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import</a:t>
            </a:r>
            <a:r>
              <a:rPr lang="en-US" b="0" dirty="0">
                <a:solidFill>
                  <a:srgbClr val="000000"/>
                </a:solidFill>
                <a:effectLst/>
                <a:latin typeface="Consolas" panose="020B0609020204030204" pitchFamily="49" charset="0"/>
              </a:rPr>
              <a:t> { Echo } </a:t>
            </a:r>
            <a:r>
              <a:rPr lang="en-US" b="0" dirty="0">
                <a:solidFill>
                  <a:srgbClr val="0000FF"/>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EchoClass</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8000"/>
                </a:solidFill>
                <a:effectLst/>
                <a:latin typeface="Consolas" panose="020B0609020204030204" pitchFamily="49" charset="0"/>
              </a:rPr>
              <a:t>/** calls echo twice and concatenates the results */</a:t>
            </a:r>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echoClient</a:t>
            </a:r>
            <a:r>
              <a:rPr lang="en-US" b="0" dirty="0">
                <a:solidFill>
                  <a:srgbClr val="000000"/>
                </a:solidFill>
                <a:effectLst/>
                <a:latin typeface="Consolas" panose="020B0609020204030204" pitchFamily="49" charset="0"/>
              </a:rPr>
              <a:t>(str: string)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res1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Echo.echo</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res2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Echo.echo</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return</a:t>
            </a:r>
            <a:r>
              <a:rPr lang="en-US" b="0" dirty="0">
                <a:solidFill>
                  <a:srgbClr val="000000"/>
                </a:solidFill>
                <a:effectLst/>
                <a:latin typeface="Consolas" panose="020B0609020204030204" pitchFamily="49" charset="0"/>
              </a:rPr>
              <a:t> res1 + res2;</a:t>
            </a:r>
          </a:p>
          <a:p>
            <a:r>
              <a:rPr lang="en-US" b="0" dirty="0">
                <a:solidFill>
                  <a:srgbClr val="000000"/>
                </a:solidFill>
                <a:effectLst/>
                <a:latin typeface="Consolas" panose="020B0609020204030204" pitchFamily="49" charset="0"/>
              </a:rPr>
              <a:t>}</a:t>
            </a:r>
          </a:p>
        </p:txBody>
      </p:sp>
      <p:sp>
        <p:nvSpPr>
          <p:cNvPr id="6" name="TextBox 5">
            <a:extLst>
              <a:ext uri="{FF2B5EF4-FFF2-40B4-BE49-F238E27FC236}">
                <a16:creationId xmlns:a16="http://schemas.microsoft.com/office/drawing/2014/main" id="{A3036F97-55C2-EADD-4284-11AA1054C1A4}"/>
              </a:ext>
            </a:extLst>
          </p:cNvPr>
          <p:cNvSpPr txBox="1"/>
          <p:nvPr/>
        </p:nvSpPr>
        <p:spPr>
          <a:xfrm>
            <a:off x="16753145" y="4529372"/>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echoClient.ts</a:t>
            </a:r>
            <a:endParaRPr lang="en-US" dirty="0"/>
          </a:p>
        </p:txBody>
      </p:sp>
    </p:spTree>
    <p:extLst>
      <p:ext uri="{BB962C8B-B14F-4D97-AF65-F5344CB8AC3E}">
        <p14:creationId xmlns:p14="http://schemas.microsoft.com/office/powerpoint/2010/main" val="2290561298"/>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96068-E1A7-EEA8-F1D0-C6874C963849}"/>
              </a:ext>
            </a:extLst>
          </p:cNvPr>
          <p:cNvSpPr>
            <a:spLocks noGrp="1"/>
          </p:cNvSpPr>
          <p:nvPr>
            <p:ph type="title"/>
          </p:nvPr>
        </p:nvSpPr>
        <p:spPr/>
        <p:txBody>
          <a:bodyPr>
            <a:normAutofit/>
          </a:bodyPr>
          <a:lstStyle/>
          <a:p>
            <a:r>
              <a:rPr lang="en-US" sz="7200" dirty="0"/>
              <a:t>Solution: create a mock for Echo</a:t>
            </a:r>
          </a:p>
        </p:txBody>
      </p:sp>
      <p:sp>
        <p:nvSpPr>
          <p:cNvPr id="5" name="TextBox 4">
            <a:extLst>
              <a:ext uri="{FF2B5EF4-FFF2-40B4-BE49-F238E27FC236}">
                <a16:creationId xmlns:a16="http://schemas.microsoft.com/office/drawing/2014/main" id="{B173007F-29CA-534D-3F09-68512E16624A}"/>
              </a:ext>
            </a:extLst>
          </p:cNvPr>
          <p:cNvSpPr txBox="1"/>
          <p:nvPr/>
        </p:nvSpPr>
        <p:spPr>
          <a:xfrm>
            <a:off x="1676400" y="3000375"/>
            <a:ext cx="22269450" cy="9510296"/>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import</a:t>
            </a:r>
            <a:r>
              <a:rPr lang="en-US" b="0" dirty="0">
                <a:solidFill>
                  <a:srgbClr val="000000"/>
                </a:solidFill>
                <a:effectLst/>
                <a:latin typeface="Consolas" panose="020B0609020204030204" pitchFamily="49" charset="0"/>
              </a:rPr>
              <a:t> { </a:t>
            </a:r>
            <a:r>
              <a:rPr lang="en-US" b="0" dirty="0" err="1">
                <a:solidFill>
                  <a:srgbClr val="000000"/>
                </a:solidFill>
                <a:effectLst/>
                <a:latin typeface="Consolas" panose="020B0609020204030204" pitchFamily="49" charset="0"/>
              </a:rPr>
              <a:t>echoClient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echoClient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describe(</a:t>
            </a:r>
            <a:r>
              <a:rPr lang="en-US" b="0" dirty="0">
                <a:solidFill>
                  <a:srgbClr val="A31515"/>
                </a:solidFill>
                <a:effectLst/>
                <a:latin typeface="Consolas" panose="020B0609020204030204" pitchFamily="49" charset="0"/>
              </a:rPr>
              <a:t>'tests for </a:t>
            </a:r>
            <a:r>
              <a:rPr lang="en-US" b="0" dirty="0" err="1">
                <a:solidFill>
                  <a:srgbClr val="A31515"/>
                </a:solidFill>
                <a:effectLst/>
                <a:latin typeface="Consolas" panose="020B0609020204030204" pitchFamily="49" charset="0"/>
              </a:rPr>
              <a:t>echoClient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beforeEach</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jest.resetAllMocks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beforeEach</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mock echo with a correct return value</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jest.spyOn</a:t>
            </a:r>
            <a:r>
              <a:rPr lang="en-US" b="0" dirty="0">
                <a:solidFill>
                  <a:srgbClr val="000000"/>
                </a:solidFill>
                <a:effectLst/>
                <a:latin typeface="Consolas" panose="020B0609020204030204" pitchFamily="49" charset="0"/>
              </a:rPr>
              <a:t>(Echo, </a:t>
            </a:r>
            <a:r>
              <a:rPr lang="en-US" b="0" dirty="0">
                <a:solidFill>
                  <a:srgbClr val="A31515"/>
                </a:solidFill>
                <a:effectLst/>
                <a:latin typeface="Consolas" panose="020B0609020204030204" pitchFamily="49" charset="0"/>
              </a:rPr>
              <a:t>'echo'</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mockImplementation</a:t>
            </a:r>
            <a:r>
              <a:rPr lang="en-US" b="0" dirty="0">
                <a:solidFill>
                  <a:srgbClr val="000000"/>
                </a:solidFill>
                <a:effectLst/>
                <a:latin typeface="Consolas" panose="020B0609020204030204" pitchFamily="49" charset="0"/>
              </a:rPr>
              <a:t>((str: string)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Promise.resolve</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mock </a:t>
            </a:r>
            <a:r>
              <a:rPr lang="en-US" b="0" dirty="0" err="1">
                <a:solidFill>
                  <a:srgbClr val="008000"/>
                </a:solidFill>
                <a:effectLst/>
                <a:latin typeface="Consolas" panose="020B0609020204030204" pitchFamily="49" charset="0"/>
              </a:rPr>
              <a:t>axios.get</a:t>
            </a:r>
            <a:r>
              <a:rPr lang="en-US" b="0" dirty="0">
                <a:solidFill>
                  <a:srgbClr val="008000"/>
                </a:solidFill>
                <a:effectLst/>
                <a:latin typeface="Consolas" panose="020B0609020204030204" pitchFamily="49" charset="0"/>
              </a:rPr>
              <a:t> to always throw an error;</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if our test calls the real </a:t>
            </a:r>
            <a:r>
              <a:rPr lang="en-US" b="0" dirty="0" err="1">
                <a:solidFill>
                  <a:srgbClr val="008000"/>
                </a:solidFill>
                <a:effectLst/>
                <a:latin typeface="Consolas" panose="020B0609020204030204" pitchFamily="49" charset="0"/>
              </a:rPr>
              <a:t>axios.get</a:t>
            </a:r>
            <a:r>
              <a:rPr lang="en-US" b="0" dirty="0">
                <a:solidFill>
                  <a:srgbClr val="008000"/>
                </a:solidFill>
                <a:effectLst/>
                <a:latin typeface="Consolas" panose="020B0609020204030204" pitchFamily="49" charset="0"/>
              </a:rPr>
              <a:t>, it will fail</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jest.spyOn</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axios</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'get'</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mockRejectedValue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axios.get</a:t>
            </a:r>
            <a:r>
              <a:rPr lang="en-US" b="0" dirty="0">
                <a:solidFill>
                  <a:srgbClr val="A31515"/>
                </a:solidFill>
                <a:effectLst/>
                <a:latin typeface="Consolas" panose="020B0609020204030204" pitchFamily="49" charset="0"/>
              </a:rPr>
              <a:t> should not be called'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test(</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echoClient</a:t>
            </a:r>
            <a:r>
              <a:rPr lang="en-US" b="0" dirty="0">
                <a:solidFill>
                  <a:srgbClr val="A31515"/>
                </a:solidFill>
                <a:effectLst/>
                <a:latin typeface="Consolas" panose="020B0609020204030204" pitchFamily="49" charset="0"/>
              </a:rPr>
              <a:t> should return its argument twice'</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str = </a:t>
            </a:r>
            <a:r>
              <a:rPr lang="en-US" b="0" dirty="0">
                <a:solidFill>
                  <a:srgbClr val="A31515"/>
                </a:solidFill>
                <a:effectLst/>
                <a:latin typeface="Consolas" panose="020B0609020204030204" pitchFamily="49" charset="0"/>
              </a:rPr>
              <a:t>'345'</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echoClient</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expect(res).</a:t>
            </a:r>
            <a:r>
              <a:rPr lang="en-US" b="0" dirty="0" err="1">
                <a:solidFill>
                  <a:srgbClr val="000000"/>
                </a:solidFill>
                <a:effectLst/>
                <a:latin typeface="Consolas" panose="020B0609020204030204" pitchFamily="49" charset="0"/>
              </a:rPr>
              <a:t>toEqual</a:t>
            </a:r>
            <a:r>
              <a:rPr lang="en-US" b="0" dirty="0">
                <a:solidFill>
                  <a:srgbClr val="000000"/>
                </a:solidFill>
                <a:effectLst/>
                <a:latin typeface="Consolas" panose="020B0609020204030204" pitchFamily="49" charset="0"/>
              </a:rPr>
              <a:t>(str + str);</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
        <p:nvSpPr>
          <p:cNvPr id="6" name="TextBox 5">
            <a:extLst>
              <a:ext uri="{FF2B5EF4-FFF2-40B4-BE49-F238E27FC236}">
                <a16:creationId xmlns:a16="http://schemas.microsoft.com/office/drawing/2014/main" id="{F5F9EE5C-7351-E28F-4CAA-238185D4F805}"/>
              </a:ext>
            </a:extLst>
          </p:cNvPr>
          <p:cNvSpPr txBox="1"/>
          <p:nvPr/>
        </p:nvSpPr>
        <p:spPr>
          <a:xfrm>
            <a:off x="16753145" y="4529372"/>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echoClient.test.ts</a:t>
            </a:r>
            <a:endParaRPr lang="en-US" dirty="0"/>
          </a:p>
        </p:txBody>
      </p:sp>
    </p:spTree>
    <p:extLst>
      <p:ext uri="{BB962C8B-B14F-4D97-AF65-F5344CB8AC3E}">
        <p14:creationId xmlns:p14="http://schemas.microsoft.com/office/powerpoint/2010/main" val="3139608312"/>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9" name="Title 1"/>
          <p:cNvSpPr txBox="1">
            <a:spLocks noGrp="1"/>
          </p:cNvSpPr>
          <p:nvPr>
            <p:ph type="title"/>
          </p:nvPr>
        </p:nvSpPr>
        <p:spPr>
          <a:xfrm>
            <a:off x="1676400" y="36510"/>
            <a:ext cx="21031200" cy="2651126"/>
          </a:xfrm>
          <a:prstGeom prst="rect">
            <a:avLst/>
          </a:prstGeom>
        </p:spPr>
        <p:txBody>
          <a:bodyPr/>
          <a:lstStyle/>
          <a:p>
            <a:r>
              <a:rPr dirty="0"/>
              <a:t>Test Doubles Have Weaknesses</a:t>
            </a:r>
          </a:p>
        </p:txBody>
      </p:sp>
      <p:sp>
        <p:nvSpPr>
          <p:cNvPr id="480" name="Content Placeholder 2"/>
          <p:cNvSpPr txBox="1">
            <a:spLocks noGrp="1"/>
          </p:cNvSpPr>
          <p:nvPr>
            <p:ph type="body" sz="half" idx="1"/>
          </p:nvPr>
        </p:nvSpPr>
        <p:spPr>
          <a:xfrm>
            <a:off x="1676400" y="3000320"/>
            <a:ext cx="13655424" cy="9551380"/>
          </a:xfrm>
          <a:prstGeom prst="rect">
            <a:avLst/>
          </a:prstGeom>
        </p:spPr>
        <p:txBody>
          <a:bodyPr/>
          <a:lstStyle/>
          <a:p>
            <a:pPr marL="397763" indent="-397763" defTabSz="1591055">
              <a:spcBef>
                <a:spcPts val="1700"/>
              </a:spcBef>
              <a:defRPr sz="4872"/>
            </a:pPr>
            <a:r>
              <a:rPr dirty="0"/>
              <a:t>Some failures may occur purely at the integration between components:</a:t>
            </a:r>
          </a:p>
          <a:p>
            <a:pPr marL="795527" lvl="1" indent="-397763" defTabSz="1591055">
              <a:spcBef>
                <a:spcPts val="800"/>
              </a:spcBef>
              <a:defRPr sz="4176"/>
            </a:pPr>
            <a:r>
              <a:rPr dirty="0"/>
              <a:t>The test may assume wrong behavior (wrongly encoded by mock)</a:t>
            </a:r>
            <a:endParaRPr sz="3480" dirty="0"/>
          </a:p>
          <a:p>
            <a:pPr marL="795527" lvl="1" indent="-397763" defTabSz="1591055">
              <a:spcBef>
                <a:spcPts val="800"/>
              </a:spcBef>
              <a:defRPr sz="4176"/>
            </a:pPr>
            <a:r>
              <a:rPr dirty="0"/>
              <a:t>Higher fidelity mocks can help, but still just a snapshot of the real world</a:t>
            </a:r>
          </a:p>
          <a:p>
            <a:pPr marL="397763" indent="-397763" defTabSz="1591055">
              <a:spcBef>
                <a:spcPts val="1700"/>
              </a:spcBef>
              <a:defRPr sz="4872"/>
            </a:pPr>
            <a:r>
              <a:rPr dirty="0"/>
              <a:t>T</a:t>
            </a:r>
            <a:r>
              <a:rPr lang="en-US" dirty="0"/>
              <a:t>est doubles can be brittle</a:t>
            </a:r>
            <a:r>
              <a:rPr dirty="0"/>
              <a:t>:</a:t>
            </a:r>
          </a:p>
          <a:p>
            <a:pPr marL="795527" lvl="1" indent="-397763" defTabSz="1591055">
              <a:spcBef>
                <a:spcPts val="800"/>
              </a:spcBef>
              <a:defRPr sz="4176"/>
            </a:pPr>
            <a:r>
              <a:rPr dirty="0"/>
              <a:t>Spies expect a particular usage of </a:t>
            </a:r>
            <a:r>
              <a:rPr lang="en-US" dirty="0"/>
              <a:t>the test </a:t>
            </a:r>
            <a:r>
              <a:rPr dirty="0"/>
              <a:t>double;</a:t>
            </a:r>
          </a:p>
          <a:p>
            <a:pPr marL="795527" lvl="1" indent="-397763" defTabSz="1591055">
              <a:spcBef>
                <a:spcPts val="800"/>
              </a:spcBef>
              <a:defRPr sz="4176"/>
            </a:pPr>
            <a:r>
              <a:rPr dirty="0"/>
              <a:t>The test is </a:t>
            </a:r>
            <a:r>
              <a:rPr lang="en-US" dirty="0"/>
              <a:t>"</a:t>
            </a:r>
            <a:r>
              <a:rPr dirty="0"/>
              <a:t>brittle</a:t>
            </a:r>
            <a:r>
              <a:rPr lang="en-US" dirty="0"/>
              <a:t>"</a:t>
            </a:r>
            <a:r>
              <a:rPr dirty="0"/>
              <a:t> because it depends on internal behavior of SUT;</a:t>
            </a:r>
          </a:p>
          <a:p>
            <a:pPr marL="397763" indent="-397763" defTabSz="1591055">
              <a:spcBef>
                <a:spcPts val="1700"/>
              </a:spcBef>
              <a:defRPr sz="4872"/>
            </a:pPr>
            <a:r>
              <a:rPr dirty="0"/>
              <a:t>Potential maintenance burden: as SUT evolves, mocks must evolve</a:t>
            </a:r>
            <a:r>
              <a:rPr lang="en-US" dirty="0"/>
              <a:t>.</a:t>
            </a:r>
            <a:endParaRPr dirty="0"/>
          </a:p>
        </p:txBody>
      </p:sp>
      <p:sp>
        <p:nvSpPr>
          <p:cNvPr id="481"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22</a:t>
            </a:fld>
            <a:endParaRPr/>
          </a:p>
        </p:txBody>
      </p:sp>
      <p:grpSp>
        <p:nvGrpSpPr>
          <p:cNvPr id="2" name="Group 1">
            <a:extLst>
              <a:ext uri="{FF2B5EF4-FFF2-40B4-BE49-F238E27FC236}">
                <a16:creationId xmlns:a16="http://schemas.microsoft.com/office/drawing/2014/main" id="{459DFAC3-ADC3-5E53-3113-916D28D7F454}"/>
              </a:ext>
            </a:extLst>
          </p:cNvPr>
          <p:cNvGrpSpPr/>
          <p:nvPr/>
        </p:nvGrpSpPr>
        <p:grpSpPr>
          <a:xfrm>
            <a:off x="13858875" y="8126478"/>
            <a:ext cx="7576163" cy="3139319"/>
            <a:chOff x="13773150" y="7113892"/>
            <a:chExt cx="7576163" cy="3139319"/>
          </a:xfrm>
        </p:grpSpPr>
        <p:sp>
          <p:nvSpPr>
            <p:cNvPr id="4" name="Fake has…">
              <a:extLst>
                <a:ext uri="{FF2B5EF4-FFF2-40B4-BE49-F238E27FC236}">
                  <a16:creationId xmlns:a16="http://schemas.microsoft.com/office/drawing/2014/main" id="{4FFE7312-7478-E45F-EFB5-DA552EC7F5BC}"/>
                </a:ext>
              </a:extLst>
            </p:cNvPr>
            <p:cNvSpPr txBox="1"/>
            <p:nvPr/>
          </p:nvSpPr>
          <p:spPr>
            <a:xfrm>
              <a:off x="16966328" y="7113892"/>
              <a:ext cx="4382985" cy="3139319"/>
            </a:xfrm>
            <a:prstGeom prst="rect">
              <a:avLst/>
            </a:prstGeom>
            <a:noFill/>
            <a:ln w="25400" cap="flat">
              <a:solidFill>
                <a:schemeClr val="accent1"/>
              </a:solid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t">
              <a:spAutoFit/>
            </a:bodyPr>
            <a:lstStyle/>
            <a:p>
              <a:pPr algn="ctr">
                <a:defRPr sz="4800">
                  <a:latin typeface="Ink Free"/>
                  <a:ea typeface="Ink Free"/>
                  <a:cs typeface="Ink Free"/>
                  <a:sym typeface="Ink Free"/>
                </a:defRPr>
              </a:pPr>
              <a:r>
                <a:rPr lang="en-US" dirty="0"/>
                <a:t>Not just its IO behavior, but also its dependencies</a:t>
              </a:r>
              <a:endParaRPr dirty="0"/>
            </a:p>
          </p:txBody>
        </p:sp>
        <p:cxnSp>
          <p:nvCxnSpPr>
            <p:cNvPr id="6" name="Straight Arrow Connector 5">
              <a:extLst>
                <a:ext uri="{FF2B5EF4-FFF2-40B4-BE49-F238E27FC236}">
                  <a16:creationId xmlns:a16="http://schemas.microsoft.com/office/drawing/2014/main" id="{39D7E530-2AB9-1F17-27DF-DB9A21F5B588}"/>
                </a:ext>
              </a:extLst>
            </p:cNvPr>
            <p:cNvCxnSpPr>
              <a:cxnSpLocks/>
              <a:stCxn id="4" idx="1"/>
            </p:cNvCxnSpPr>
            <p:nvPr/>
          </p:nvCxnSpPr>
          <p:spPr>
            <a:xfrm flipH="1" flipV="1">
              <a:off x="13773150" y="7944888"/>
              <a:ext cx="3193178" cy="738664"/>
            </a:xfrm>
            <a:prstGeom prst="straightConnector1">
              <a:avLst/>
            </a:prstGeom>
            <a:noFill/>
            <a:ln w="38100" cap="flat">
              <a:solidFill>
                <a:schemeClr val="accent1"/>
              </a:solidFill>
              <a:prstDash val="solid"/>
              <a:miter lim="800000"/>
              <a:tailEnd type="triangle" w="lg" len="lg"/>
            </a:ln>
            <a:effectLst/>
            <a:sp3d/>
          </p:spPr>
          <p:style>
            <a:lnRef idx="0">
              <a:scrgbClr r="0" g="0" b="0"/>
            </a:lnRef>
            <a:fillRef idx="0">
              <a:scrgbClr r="0" g="0" b="0"/>
            </a:fillRef>
            <a:effectRef idx="0">
              <a:scrgbClr r="0" g="0" b="0"/>
            </a:effectRef>
            <a:fontRef idx="none"/>
          </p:style>
        </p:cxnSp>
      </p:grpSp>
      <p:grpSp>
        <p:nvGrpSpPr>
          <p:cNvPr id="3" name="Group 2">
            <a:extLst>
              <a:ext uri="{FF2B5EF4-FFF2-40B4-BE49-F238E27FC236}">
                <a16:creationId xmlns:a16="http://schemas.microsoft.com/office/drawing/2014/main" id="{52A76E94-2FCB-9066-55D0-7EB033834C6E}"/>
              </a:ext>
            </a:extLst>
          </p:cNvPr>
          <p:cNvGrpSpPr/>
          <p:nvPr/>
        </p:nvGrpSpPr>
        <p:grpSpPr>
          <a:xfrm>
            <a:off x="14859000" y="3895329"/>
            <a:ext cx="7567751" cy="3139319"/>
            <a:chOff x="13752987" y="6999276"/>
            <a:chExt cx="7567751" cy="3139319"/>
          </a:xfrm>
        </p:grpSpPr>
        <p:sp>
          <p:nvSpPr>
            <p:cNvPr id="5" name="Fake has…">
              <a:extLst>
                <a:ext uri="{FF2B5EF4-FFF2-40B4-BE49-F238E27FC236}">
                  <a16:creationId xmlns:a16="http://schemas.microsoft.com/office/drawing/2014/main" id="{2158FF09-321C-09EA-B2A3-EFEE71C58F55}"/>
                </a:ext>
              </a:extLst>
            </p:cNvPr>
            <p:cNvSpPr txBox="1"/>
            <p:nvPr/>
          </p:nvSpPr>
          <p:spPr>
            <a:xfrm>
              <a:off x="16937753" y="6999276"/>
              <a:ext cx="4382985" cy="3139319"/>
            </a:xfrm>
            <a:prstGeom prst="rect">
              <a:avLst/>
            </a:prstGeom>
            <a:noFill/>
            <a:ln w="25400" cap="flat">
              <a:solidFill>
                <a:schemeClr val="accent1"/>
              </a:solid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t">
              <a:spAutoFit/>
            </a:bodyPr>
            <a:lstStyle/>
            <a:p>
              <a:pPr algn="ctr">
                <a:defRPr sz="4800">
                  <a:latin typeface="Ink Free"/>
                  <a:ea typeface="Ink Free"/>
                  <a:cs typeface="Ink Free"/>
                  <a:sym typeface="Ink Free"/>
                </a:defRPr>
              </a:pPr>
              <a:r>
                <a:rPr lang="en-US" dirty="0"/>
                <a:t>Did we correctly model the behavior of </a:t>
              </a:r>
              <a:r>
                <a:rPr lang="en-US" dirty="0" err="1"/>
                <a:t>httpbin</a:t>
              </a:r>
              <a:r>
                <a:rPr lang="en-US" dirty="0"/>
                <a:t>?</a:t>
              </a:r>
              <a:endParaRPr dirty="0"/>
            </a:p>
          </p:txBody>
        </p:sp>
        <p:cxnSp>
          <p:nvCxnSpPr>
            <p:cNvPr id="7" name="Straight Arrow Connector 6">
              <a:extLst>
                <a:ext uri="{FF2B5EF4-FFF2-40B4-BE49-F238E27FC236}">
                  <a16:creationId xmlns:a16="http://schemas.microsoft.com/office/drawing/2014/main" id="{D1084D78-A53B-BE40-6FEB-A66B8C8EAFA1}"/>
                </a:ext>
              </a:extLst>
            </p:cNvPr>
            <p:cNvCxnSpPr>
              <a:cxnSpLocks/>
              <a:stCxn id="5" idx="1"/>
            </p:cNvCxnSpPr>
            <p:nvPr/>
          </p:nvCxnSpPr>
          <p:spPr>
            <a:xfrm flipH="1" flipV="1">
              <a:off x="13752987" y="7830271"/>
              <a:ext cx="3184766" cy="738665"/>
            </a:xfrm>
            <a:prstGeom prst="straightConnector1">
              <a:avLst/>
            </a:prstGeom>
            <a:noFill/>
            <a:ln w="38100" cap="flat">
              <a:solidFill>
                <a:schemeClr val="accent1"/>
              </a:solidFill>
              <a:prstDash val="solid"/>
              <a:miter lim="800000"/>
              <a:tailEnd type="triangle" w="lg" len="lg"/>
            </a:ln>
            <a:effectLst/>
            <a:sp3d/>
          </p:spPr>
          <p:style>
            <a:lnRef idx="0">
              <a:scrgbClr r="0" g="0" b="0"/>
            </a:lnRef>
            <a:fillRef idx="0">
              <a:scrgbClr r="0" g="0" b="0"/>
            </a:fillRef>
            <a:effectRef idx="0">
              <a:scrgbClr r="0" g="0" b="0"/>
            </a:effectRef>
            <a:fontRef idx="none"/>
          </p:style>
        </p:cxnSp>
      </p:grpSp>
    </p:spTree>
    <p:extLst>
      <p:ext uri="{BB962C8B-B14F-4D97-AF65-F5344CB8AC3E}">
        <p14:creationId xmlns:p14="http://schemas.microsoft.com/office/powerpoint/2010/main" val="269011012"/>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3C8867-68F2-5722-8B5B-77E3C176B99B}"/>
              </a:ext>
            </a:extLst>
          </p:cNvPr>
          <p:cNvSpPr>
            <a:spLocks noGrp="1"/>
          </p:cNvSpPr>
          <p:nvPr>
            <p:ph type="title"/>
          </p:nvPr>
        </p:nvSpPr>
        <p:spPr/>
        <p:txBody>
          <a:bodyPr/>
          <a:lstStyle/>
          <a:p>
            <a:r>
              <a:rPr lang="en-US" dirty="0"/>
              <a:t>What if we didn't want to make assumptions about how </a:t>
            </a:r>
            <a:r>
              <a:rPr lang="en-US" dirty="0" err="1"/>
              <a:t>httpbin</a:t>
            </a:r>
            <a:r>
              <a:rPr lang="en-US" dirty="0"/>
              <a:t> behaves?</a:t>
            </a:r>
          </a:p>
        </p:txBody>
      </p:sp>
      <p:sp>
        <p:nvSpPr>
          <p:cNvPr id="3" name="Text Placeholder 2">
            <a:extLst>
              <a:ext uri="{FF2B5EF4-FFF2-40B4-BE49-F238E27FC236}">
                <a16:creationId xmlns:a16="http://schemas.microsoft.com/office/drawing/2014/main" id="{16669206-9ECE-1FDE-77C9-8201F77DF031}"/>
              </a:ext>
            </a:extLst>
          </p:cNvPr>
          <p:cNvSpPr>
            <a:spLocks noGrp="1"/>
          </p:cNvSpPr>
          <p:nvPr>
            <p:ph type="body" idx="1"/>
          </p:nvPr>
        </p:nvSpPr>
        <p:spPr/>
        <p:txBody>
          <a:bodyPr/>
          <a:lstStyle/>
          <a:p>
            <a:r>
              <a:rPr lang="en-US" dirty="0"/>
              <a:t>We'd need to actually call </a:t>
            </a:r>
            <a:r>
              <a:rPr lang="en-US" dirty="0" err="1"/>
              <a:t>httpbin</a:t>
            </a:r>
            <a:r>
              <a:rPr lang="en-US" dirty="0"/>
              <a:t>.</a:t>
            </a:r>
          </a:p>
          <a:p>
            <a:r>
              <a:rPr lang="en-US" dirty="0"/>
              <a:t>This is no longer a unit test; it's an integration test</a:t>
            </a:r>
          </a:p>
          <a:p>
            <a:r>
              <a:rPr lang="en-US" dirty="0"/>
              <a:t>Which brings us to our next topic.</a:t>
            </a:r>
          </a:p>
        </p:txBody>
      </p:sp>
    </p:spTree>
    <p:extLst>
      <p:ext uri="{BB962C8B-B14F-4D97-AF65-F5344CB8AC3E}">
        <p14:creationId xmlns:p14="http://schemas.microsoft.com/office/powerpoint/2010/main" val="389979134"/>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Testing Scopes Larger than Units"/>
          <p:cNvSpPr txBox="1">
            <a:spLocks noGrp="1"/>
          </p:cNvSpPr>
          <p:nvPr>
            <p:ph type="title"/>
          </p:nvPr>
        </p:nvSpPr>
        <p:spPr>
          <a:prstGeom prst="rect">
            <a:avLst/>
          </a:prstGeom>
        </p:spPr>
        <p:txBody>
          <a:bodyPr/>
          <a:lstStyle/>
          <a:p>
            <a:r>
              <a:rPr lang="en-US" dirty="0"/>
              <a:t>But some bugs are observable only when multiple components interact.</a:t>
            </a:r>
            <a:endParaRPr dirty="0"/>
          </a:p>
        </p:txBody>
      </p:sp>
      <p:sp>
        <p:nvSpPr>
          <p:cNvPr id="3" name="Text Placeholder 2">
            <a:extLst>
              <a:ext uri="{FF2B5EF4-FFF2-40B4-BE49-F238E27FC236}">
                <a16:creationId xmlns:a16="http://schemas.microsoft.com/office/drawing/2014/main" id="{F7DDB50C-4AAD-4770-3601-8A25BF5E1AF0}"/>
              </a:ext>
            </a:extLst>
          </p:cNvPr>
          <p:cNvSpPr>
            <a:spLocks noGrp="1"/>
          </p:cNvSpPr>
          <p:nvPr>
            <p:ph type="body" idx="1"/>
          </p:nvPr>
        </p:nvSpPr>
        <p:spPr>
          <a:xfrm>
            <a:off x="1676400" y="3000319"/>
            <a:ext cx="13063292" cy="8702677"/>
          </a:xfrm>
        </p:spPr>
        <p:txBody>
          <a:bodyPr/>
          <a:lstStyle/>
          <a:p>
            <a:r>
              <a:rPr lang="en-US" dirty="0"/>
              <a:t>These are usually because one module has made incorrect assumptions about some other module </a:t>
            </a:r>
          </a:p>
          <a:p>
            <a:r>
              <a:rPr lang="en-US" dirty="0"/>
              <a:t>Unit tests won’t reveal such bugs</a:t>
            </a:r>
          </a:p>
          <a:p>
            <a:r>
              <a:rPr lang="en-US" dirty="0"/>
              <a:t>Mocks won’t help, either (since they may incorporate our incorrect assumptions)</a:t>
            </a:r>
          </a:p>
          <a:p>
            <a:r>
              <a:rPr lang="en-US" dirty="0"/>
              <a:t>So you really need integration tests</a:t>
            </a:r>
          </a:p>
        </p:txBody>
      </p:sp>
      <p:sp>
        <p:nvSpPr>
          <p:cNvPr id="148"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24</a:t>
            </a:fld>
            <a:endParaRPr/>
          </a:p>
        </p:txBody>
      </p:sp>
      <p:grpSp>
        <p:nvGrpSpPr>
          <p:cNvPr id="4" name="Group 3">
            <a:extLst>
              <a:ext uri="{FF2B5EF4-FFF2-40B4-BE49-F238E27FC236}">
                <a16:creationId xmlns:a16="http://schemas.microsoft.com/office/drawing/2014/main" id="{A10B0CA8-5403-6D11-4AA2-740EA86A4F37}"/>
              </a:ext>
            </a:extLst>
          </p:cNvPr>
          <p:cNvGrpSpPr/>
          <p:nvPr/>
        </p:nvGrpSpPr>
        <p:grpSpPr>
          <a:xfrm>
            <a:off x="15196431" y="4256439"/>
            <a:ext cx="8873803" cy="6581890"/>
            <a:chOff x="8562553" y="5385991"/>
            <a:chExt cx="7258894" cy="4580492"/>
          </a:xfrm>
        </p:grpSpPr>
        <p:sp>
          <p:nvSpPr>
            <p:cNvPr id="5" name="Rectangle">
              <a:extLst>
                <a:ext uri="{FF2B5EF4-FFF2-40B4-BE49-F238E27FC236}">
                  <a16:creationId xmlns:a16="http://schemas.microsoft.com/office/drawing/2014/main" id="{4CE72046-D812-5BA6-DDC3-4B2CA32F2F9D}"/>
                </a:ext>
              </a:extLst>
            </p:cNvPr>
            <p:cNvSpPr/>
            <p:nvPr/>
          </p:nvSpPr>
          <p:spPr>
            <a:xfrm>
              <a:off x="8562553" y="5385991"/>
              <a:ext cx="3966808"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6" name="Rectangle">
              <a:extLst>
                <a:ext uri="{FF2B5EF4-FFF2-40B4-BE49-F238E27FC236}">
                  <a16:creationId xmlns:a16="http://schemas.microsoft.com/office/drawing/2014/main" id="{744432EE-A36C-07C0-EEF0-4559BBB37684}"/>
                </a:ext>
              </a:extLst>
            </p:cNvPr>
            <p:cNvSpPr/>
            <p:nvPr/>
          </p:nvSpPr>
          <p:spPr>
            <a:xfrm>
              <a:off x="12479952" y="5385991"/>
              <a:ext cx="3341495"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7" name="1 class of one program running on a web server">
              <a:extLst>
                <a:ext uri="{FF2B5EF4-FFF2-40B4-BE49-F238E27FC236}">
                  <a16:creationId xmlns:a16="http://schemas.microsoft.com/office/drawing/2014/main" id="{DC8AC6A5-9D4B-63D8-E859-8D6720DCF7A8}"/>
                </a:ext>
              </a:extLst>
            </p:cNvPr>
            <p:cNvSpPr txBox="1"/>
            <p:nvPr/>
          </p:nvSpPr>
          <p:spPr>
            <a:xfrm>
              <a:off x="12645446" y="8784231"/>
              <a:ext cx="3010509" cy="738952"/>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class of </a:t>
              </a:r>
              <a:r>
                <a:rPr lang="en-US" sz="3200" dirty="0">
                  <a:latin typeface="+mj-lt"/>
                </a:rPr>
                <a:t>1</a:t>
              </a:r>
              <a:r>
                <a:rPr sz="3200" dirty="0">
                  <a:latin typeface="+mj-lt"/>
                </a:rPr>
                <a:t> program running on </a:t>
              </a:r>
              <a:r>
                <a:rPr lang="en-US" sz="3200" dirty="0">
                  <a:latin typeface="+mj-lt"/>
                </a:rPr>
                <a:t>1 </a:t>
              </a:r>
              <a:r>
                <a:rPr sz="3200" dirty="0">
                  <a:latin typeface="+mj-lt"/>
                </a:rPr>
                <a:t>server</a:t>
              </a:r>
            </a:p>
          </p:txBody>
        </p:sp>
        <p:grpSp>
          <p:nvGrpSpPr>
            <p:cNvPr id="8" name="Group">
              <a:extLst>
                <a:ext uri="{FF2B5EF4-FFF2-40B4-BE49-F238E27FC236}">
                  <a16:creationId xmlns:a16="http://schemas.microsoft.com/office/drawing/2014/main" id="{AE2EBAC4-BAE5-E8EB-B885-FF2064497B96}"/>
                </a:ext>
              </a:extLst>
            </p:cNvPr>
            <p:cNvGrpSpPr/>
            <p:nvPr/>
          </p:nvGrpSpPr>
          <p:grpSpPr>
            <a:xfrm>
              <a:off x="8829188" y="6906017"/>
              <a:ext cx="3010509" cy="2617166"/>
              <a:chOff x="135141" y="-403674"/>
              <a:chExt cx="3010508" cy="2617165"/>
            </a:xfrm>
          </p:grpSpPr>
          <p:sp>
            <p:nvSpPr>
              <p:cNvPr id="14" name="1 process running on a web server">
                <a:extLst>
                  <a:ext uri="{FF2B5EF4-FFF2-40B4-BE49-F238E27FC236}">
                    <a16:creationId xmlns:a16="http://schemas.microsoft.com/office/drawing/2014/main" id="{939EEB14-B38E-D149-35BB-C969E67E91EE}"/>
                  </a:ext>
                </a:extLst>
              </p:cNvPr>
              <p:cNvSpPr/>
              <p:nvPr/>
            </p:nvSpPr>
            <p:spPr>
              <a:xfrm>
                <a:off x="135141" y="1474540"/>
                <a:ext cx="3010508" cy="73895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a:t>
                </a:r>
                <a:r>
                  <a:rPr lang="en-US" sz="3200" dirty="0">
                    <a:latin typeface="+mj-lt"/>
                  </a:rPr>
                  <a:t>program</a:t>
                </a:r>
                <a:r>
                  <a:rPr sz="3200" dirty="0">
                    <a:latin typeface="+mj-lt"/>
                  </a:rPr>
                  <a:t> running on </a:t>
                </a:r>
                <a:r>
                  <a:rPr lang="en-US" sz="3200" dirty="0">
                    <a:latin typeface="+mj-lt"/>
                  </a:rPr>
                  <a:t>1 </a:t>
                </a:r>
                <a:r>
                  <a:rPr sz="3200" dirty="0">
                    <a:latin typeface="+mj-lt"/>
                  </a:rPr>
                  <a:t>server</a:t>
                </a:r>
              </a:p>
            </p:txBody>
          </p:sp>
          <p:pic>
            <p:nvPicPr>
              <p:cNvPr id="15" name="Image" descr="Image">
                <a:extLst>
                  <a:ext uri="{FF2B5EF4-FFF2-40B4-BE49-F238E27FC236}">
                    <a16:creationId xmlns:a16="http://schemas.microsoft.com/office/drawing/2014/main" id="{D018114F-CDAE-664D-1E63-266A65A15A65}"/>
                  </a:ext>
                </a:extLst>
              </p:cNvPr>
              <p:cNvPicPr>
                <a:picLocks noChangeAspect="1"/>
              </p:cNvPicPr>
              <p:nvPr/>
            </p:nvPicPr>
            <p:blipFill>
              <a:blip r:embed="rId3"/>
              <a:stretch>
                <a:fillRect/>
              </a:stretch>
            </p:blipFill>
            <p:spPr>
              <a:xfrm>
                <a:off x="817668" y="-403674"/>
                <a:ext cx="1375172" cy="1268016"/>
              </a:xfrm>
              <a:prstGeom prst="rect">
                <a:avLst/>
              </a:prstGeom>
              <a:ln w="12700" cap="flat">
                <a:noFill/>
                <a:miter lim="400000"/>
              </a:ln>
              <a:effectLst/>
            </p:spPr>
          </p:pic>
        </p:grpSp>
        <p:grpSp>
          <p:nvGrpSpPr>
            <p:cNvPr id="9" name="Group">
              <a:extLst>
                <a:ext uri="{FF2B5EF4-FFF2-40B4-BE49-F238E27FC236}">
                  <a16:creationId xmlns:a16="http://schemas.microsoft.com/office/drawing/2014/main" id="{2BA7FA78-D35C-7245-7822-42ED35A659BE}"/>
                </a:ext>
              </a:extLst>
            </p:cNvPr>
            <p:cNvGrpSpPr/>
            <p:nvPr/>
          </p:nvGrpSpPr>
          <p:grpSpPr>
            <a:xfrm>
              <a:off x="13665882" y="7138801"/>
              <a:ext cx="898133" cy="1074874"/>
              <a:chOff x="-71502" y="-267461"/>
              <a:chExt cx="898131" cy="1074873"/>
            </a:xfrm>
          </p:grpSpPr>
          <p:sp>
            <p:nvSpPr>
              <p:cNvPr id="12" name="Mork">
                <a:extLst>
                  <a:ext uri="{FF2B5EF4-FFF2-40B4-BE49-F238E27FC236}">
                    <a16:creationId xmlns:a16="http://schemas.microsoft.com/office/drawing/2014/main" id="{FED261E5-FD42-1C4E-5CCB-21652F755266}"/>
                  </a:ext>
                </a:extLst>
              </p:cNvPr>
              <p:cNvSpPr/>
              <p:nvPr/>
            </p:nvSpPr>
            <p:spPr>
              <a:xfrm>
                <a:off x="-71502" y="-267461"/>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rPr dirty="0" err="1"/>
                  <a:t>Mork</a:t>
                </a:r>
                <a:endParaRPr dirty="0"/>
              </a:p>
            </p:txBody>
          </p:sp>
          <p:sp>
            <p:nvSpPr>
              <p:cNvPr id="13" name="Triangle">
                <a:extLst>
                  <a:ext uri="{FF2B5EF4-FFF2-40B4-BE49-F238E27FC236}">
                    <a16:creationId xmlns:a16="http://schemas.microsoft.com/office/drawing/2014/main" id="{E4472B7F-7B36-C3B9-A1F7-633CFF80CB69}"/>
                  </a:ext>
                </a:extLst>
              </p:cNvPr>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10" name="Unit">
              <a:extLst>
                <a:ext uri="{FF2B5EF4-FFF2-40B4-BE49-F238E27FC236}">
                  <a16:creationId xmlns:a16="http://schemas.microsoft.com/office/drawing/2014/main" id="{509CFFB4-D9E4-C2CF-DCF3-AFA6B816AFF6}"/>
                </a:ext>
              </a:extLst>
            </p:cNvPr>
            <p:cNvSpPr txBox="1"/>
            <p:nvPr/>
          </p:nvSpPr>
          <p:spPr>
            <a:xfrm>
              <a:off x="13711228" y="5572164"/>
              <a:ext cx="878942"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11" name="Integration">
              <a:extLst>
                <a:ext uri="{FF2B5EF4-FFF2-40B4-BE49-F238E27FC236}">
                  <a16:creationId xmlns:a16="http://schemas.microsoft.com/office/drawing/2014/main" id="{C3720D14-A997-7C6C-38C6-72FC8A962554}"/>
                </a:ext>
              </a:extLst>
            </p:cNvPr>
            <p:cNvSpPr txBox="1"/>
            <p:nvPr/>
          </p:nvSpPr>
          <p:spPr>
            <a:xfrm>
              <a:off x="9097805" y="5572164"/>
              <a:ext cx="2202993"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rPr dirty="0"/>
                <a:t>Integration</a:t>
              </a:r>
            </a:p>
          </p:txBody>
        </p:sp>
      </p:gr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Testing Scopes Larger than Units"/>
          <p:cNvSpPr txBox="1">
            <a:spLocks noGrp="1"/>
          </p:cNvSpPr>
          <p:nvPr>
            <p:ph type="title"/>
          </p:nvPr>
        </p:nvSpPr>
        <p:spPr>
          <a:prstGeom prst="rect">
            <a:avLst/>
          </a:prstGeom>
        </p:spPr>
        <p:txBody>
          <a:bodyPr/>
          <a:lstStyle/>
          <a:p>
            <a:r>
              <a:rPr lang="en-US" dirty="0"/>
              <a:t>Integration tests may be larger, even enormous</a:t>
            </a:r>
            <a:endParaRPr dirty="0"/>
          </a:p>
        </p:txBody>
      </p:sp>
      <p:sp>
        <p:nvSpPr>
          <p:cNvPr id="13" name="Text Placeholder 12">
            <a:extLst>
              <a:ext uri="{FF2B5EF4-FFF2-40B4-BE49-F238E27FC236}">
                <a16:creationId xmlns:a16="http://schemas.microsoft.com/office/drawing/2014/main" id="{5ABA7809-B73D-F30C-5815-A4A18F2FA62B}"/>
              </a:ext>
            </a:extLst>
          </p:cNvPr>
          <p:cNvSpPr>
            <a:spLocks noGrp="1"/>
          </p:cNvSpPr>
          <p:nvPr>
            <p:ph type="body" idx="1"/>
          </p:nvPr>
        </p:nvSpPr>
        <p:spPr>
          <a:xfrm>
            <a:off x="1666507" y="3528159"/>
            <a:ext cx="9768347" cy="5500043"/>
          </a:xfrm>
        </p:spPr>
        <p:txBody>
          <a:bodyPr>
            <a:normAutofit/>
          </a:bodyPr>
          <a:lstStyle/>
          <a:p>
            <a:r>
              <a:rPr lang="en-US" dirty="0"/>
              <a:t>Does the presence of other jobs on our server change the behavior of our program?</a:t>
            </a:r>
          </a:p>
          <a:p>
            <a:r>
              <a:rPr lang="en-US" dirty="0"/>
              <a:t>Does the presence of the other servers change the behavior of our program?</a:t>
            </a:r>
          </a:p>
        </p:txBody>
      </p:sp>
      <p:sp>
        <p:nvSpPr>
          <p:cNvPr id="14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25</a:t>
            </a:fld>
            <a:endParaRPr/>
          </a:p>
        </p:txBody>
      </p:sp>
      <p:grpSp>
        <p:nvGrpSpPr>
          <p:cNvPr id="3" name="Group 2">
            <a:extLst>
              <a:ext uri="{FF2B5EF4-FFF2-40B4-BE49-F238E27FC236}">
                <a16:creationId xmlns:a16="http://schemas.microsoft.com/office/drawing/2014/main" id="{882624A8-3C05-BB5F-C6E4-ED497C1BBFB9}"/>
              </a:ext>
            </a:extLst>
          </p:cNvPr>
          <p:cNvGrpSpPr/>
          <p:nvPr/>
        </p:nvGrpSpPr>
        <p:grpSpPr>
          <a:xfrm>
            <a:off x="12570363" y="3092695"/>
            <a:ext cx="10137237" cy="4580493"/>
            <a:chOff x="7342684" y="3616102"/>
            <a:chExt cx="13723119" cy="6589058"/>
          </a:xfrm>
        </p:grpSpPr>
        <p:grpSp>
          <p:nvGrpSpPr>
            <p:cNvPr id="8" name="Group 7">
              <a:extLst>
                <a:ext uri="{FF2B5EF4-FFF2-40B4-BE49-F238E27FC236}">
                  <a16:creationId xmlns:a16="http://schemas.microsoft.com/office/drawing/2014/main" id="{F8002A23-91A2-0AB5-B9BC-973277723BE2}"/>
                </a:ext>
              </a:extLst>
            </p:cNvPr>
            <p:cNvGrpSpPr/>
            <p:nvPr/>
          </p:nvGrpSpPr>
          <p:grpSpPr>
            <a:xfrm>
              <a:off x="12192000" y="3623270"/>
              <a:ext cx="8873803" cy="6581890"/>
              <a:chOff x="8562553" y="5385991"/>
              <a:chExt cx="7258894" cy="4580492"/>
            </a:xfrm>
          </p:grpSpPr>
          <p:sp>
            <p:nvSpPr>
              <p:cNvPr id="15" name="Rectangle">
                <a:extLst>
                  <a:ext uri="{FF2B5EF4-FFF2-40B4-BE49-F238E27FC236}">
                    <a16:creationId xmlns:a16="http://schemas.microsoft.com/office/drawing/2014/main" id="{B6C96C21-3C5E-2BD4-82BA-E21859A4EFF5}"/>
                  </a:ext>
                </a:extLst>
              </p:cNvPr>
              <p:cNvSpPr/>
              <p:nvPr/>
            </p:nvSpPr>
            <p:spPr>
              <a:xfrm>
                <a:off x="8562553" y="5385991"/>
                <a:ext cx="3966808"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6" name="Rectangle">
                <a:extLst>
                  <a:ext uri="{FF2B5EF4-FFF2-40B4-BE49-F238E27FC236}">
                    <a16:creationId xmlns:a16="http://schemas.microsoft.com/office/drawing/2014/main" id="{6F826A0C-7745-CE1E-BBB3-2A492523DCFF}"/>
                  </a:ext>
                </a:extLst>
              </p:cNvPr>
              <p:cNvSpPr/>
              <p:nvPr/>
            </p:nvSpPr>
            <p:spPr>
              <a:xfrm>
                <a:off x="12479952" y="5385991"/>
                <a:ext cx="3341495"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7" name="1 class of one program running on a web server">
                <a:extLst>
                  <a:ext uri="{FF2B5EF4-FFF2-40B4-BE49-F238E27FC236}">
                    <a16:creationId xmlns:a16="http://schemas.microsoft.com/office/drawing/2014/main" id="{36E45411-7A9D-2DE6-A1EB-FF6985FD632B}"/>
                  </a:ext>
                </a:extLst>
              </p:cNvPr>
              <p:cNvSpPr txBox="1"/>
              <p:nvPr/>
            </p:nvSpPr>
            <p:spPr>
              <a:xfrm>
                <a:off x="12645445" y="8543411"/>
                <a:ext cx="3010509" cy="73895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class of </a:t>
                </a:r>
                <a:r>
                  <a:rPr lang="en-US" sz="3200" dirty="0">
                    <a:latin typeface="+mj-lt"/>
                  </a:rPr>
                  <a:t>1</a:t>
                </a:r>
                <a:r>
                  <a:rPr sz="3200" dirty="0">
                    <a:latin typeface="+mj-lt"/>
                  </a:rPr>
                  <a:t> program running on </a:t>
                </a:r>
                <a:r>
                  <a:rPr lang="en-US" sz="3200" dirty="0">
                    <a:latin typeface="+mj-lt"/>
                  </a:rPr>
                  <a:t>1 </a:t>
                </a:r>
                <a:r>
                  <a:rPr sz="3200" dirty="0">
                    <a:latin typeface="+mj-lt"/>
                  </a:rPr>
                  <a:t>server</a:t>
                </a:r>
              </a:p>
            </p:txBody>
          </p:sp>
          <p:grpSp>
            <p:nvGrpSpPr>
              <p:cNvPr id="18" name="Group">
                <a:extLst>
                  <a:ext uri="{FF2B5EF4-FFF2-40B4-BE49-F238E27FC236}">
                    <a16:creationId xmlns:a16="http://schemas.microsoft.com/office/drawing/2014/main" id="{DEDB744D-B10C-1BD3-A858-0EAFA2B45A8A}"/>
                  </a:ext>
                </a:extLst>
              </p:cNvPr>
              <p:cNvGrpSpPr/>
              <p:nvPr/>
            </p:nvGrpSpPr>
            <p:grpSpPr>
              <a:xfrm>
                <a:off x="8829188" y="6906017"/>
                <a:ext cx="3010509" cy="2617166"/>
                <a:chOff x="135141" y="-403674"/>
                <a:chExt cx="3010508" cy="2617165"/>
              </a:xfrm>
            </p:grpSpPr>
            <p:sp>
              <p:nvSpPr>
                <p:cNvPr id="24" name="1 process running on a web server">
                  <a:extLst>
                    <a:ext uri="{FF2B5EF4-FFF2-40B4-BE49-F238E27FC236}">
                      <a16:creationId xmlns:a16="http://schemas.microsoft.com/office/drawing/2014/main" id="{2BAEBA68-DF9F-F6A9-1567-E61CBC2579F1}"/>
                    </a:ext>
                  </a:extLst>
                </p:cNvPr>
                <p:cNvSpPr/>
                <p:nvPr/>
              </p:nvSpPr>
              <p:spPr>
                <a:xfrm>
                  <a:off x="135141" y="1474540"/>
                  <a:ext cx="3010508" cy="73895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a:t>
                  </a:r>
                  <a:r>
                    <a:rPr lang="en-US" sz="3200" dirty="0">
                      <a:latin typeface="+mj-lt"/>
                    </a:rPr>
                    <a:t>program</a:t>
                  </a:r>
                  <a:r>
                    <a:rPr sz="3200" dirty="0">
                      <a:latin typeface="+mj-lt"/>
                    </a:rPr>
                    <a:t> running on </a:t>
                  </a:r>
                  <a:r>
                    <a:rPr lang="en-US" sz="3200" dirty="0">
                      <a:latin typeface="+mj-lt"/>
                    </a:rPr>
                    <a:t>1 </a:t>
                  </a:r>
                  <a:r>
                    <a:rPr sz="3200" dirty="0">
                      <a:latin typeface="+mj-lt"/>
                    </a:rPr>
                    <a:t>server</a:t>
                  </a:r>
                </a:p>
              </p:txBody>
            </p:sp>
            <p:pic>
              <p:nvPicPr>
                <p:cNvPr id="25" name="Image" descr="Image">
                  <a:extLst>
                    <a:ext uri="{FF2B5EF4-FFF2-40B4-BE49-F238E27FC236}">
                      <a16:creationId xmlns:a16="http://schemas.microsoft.com/office/drawing/2014/main" id="{401EFDA3-C494-E535-9361-C330F91CC730}"/>
                    </a:ext>
                  </a:extLst>
                </p:cNvPr>
                <p:cNvPicPr>
                  <a:picLocks noChangeAspect="1"/>
                </p:cNvPicPr>
                <p:nvPr/>
              </p:nvPicPr>
              <p:blipFill>
                <a:blip r:embed="rId3"/>
                <a:stretch>
                  <a:fillRect/>
                </a:stretch>
              </p:blipFill>
              <p:spPr>
                <a:xfrm>
                  <a:off x="817668" y="-403674"/>
                  <a:ext cx="1375172" cy="1268016"/>
                </a:xfrm>
                <a:prstGeom prst="rect">
                  <a:avLst/>
                </a:prstGeom>
                <a:ln w="12700" cap="flat">
                  <a:noFill/>
                  <a:miter lim="400000"/>
                </a:ln>
                <a:effectLst/>
              </p:spPr>
            </p:pic>
          </p:grpSp>
          <p:grpSp>
            <p:nvGrpSpPr>
              <p:cNvPr id="19" name="Group">
                <a:extLst>
                  <a:ext uri="{FF2B5EF4-FFF2-40B4-BE49-F238E27FC236}">
                    <a16:creationId xmlns:a16="http://schemas.microsoft.com/office/drawing/2014/main" id="{BADB658A-979A-0026-8450-0F209F5F4702}"/>
                  </a:ext>
                </a:extLst>
              </p:cNvPr>
              <p:cNvGrpSpPr/>
              <p:nvPr/>
            </p:nvGrpSpPr>
            <p:grpSpPr>
              <a:xfrm>
                <a:off x="13607339" y="6950690"/>
                <a:ext cx="956676" cy="1074874"/>
                <a:chOff x="-130045" y="-455572"/>
                <a:chExt cx="956674" cy="1074873"/>
              </a:xfrm>
            </p:grpSpPr>
            <p:sp>
              <p:nvSpPr>
                <p:cNvPr id="22" name="Mork">
                  <a:extLst>
                    <a:ext uri="{FF2B5EF4-FFF2-40B4-BE49-F238E27FC236}">
                      <a16:creationId xmlns:a16="http://schemas.microsoft.com/office/drawing/2014/main" id="{C89004A6-19C5-DED7-2945-7F9F3A29AED4}"/>
                    </a:ext>
                  </a:extLst>
                </p:cNvPr>
                <p:cNvSpPr/>
                <p:nvPr/>
              </p:nvSpPr>
              <p:spPr>
                <a:xfrm>
                  <a:off x="-130045" y="-455572"/>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rPr dirty="0" err="1"/>
                    <a:t>Mork</a:t>
                  </a:r>
                  <a:endParaRPr dirty="0"/>
                </a:p>
              </p:txBody>
            </p:sp>
            <p:sp>
              <p:nvSpPr>
                <p:cNvPr id="23" name="Triangle">
                  <a:extLst>
                    <a:ext uri="{FF2B5EF4-FFF2-40B4-BE49-F238E27FC236}">
                      <a16:creationId xmlns:a16="http://schemas.microsoft.com/office/drawing/2014/main" id="{1073B486-9E20-299D-BB08-F68FE19C37CD}"/>
                    </a:ext>
                  </a:extLst>
                </p:cNvPr>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20" name="Unit">
                <a:extLst>
                  <a:ext uri="{FF2B5EF4-FFF2-40B4-BE49-F238E27FC236}">
                    <a16:creationId xmlns:a16="http://schemas.microsoft.com/office/drawing/2014/main" id="{C5612D17-4DD7-8D22-E155-39952F56B41B}"/>
                  </a:ext>
                </a:extLst>
              </p:cNvPr>
              <p:cNvSpPr txBox="1"/>
              <p:nvPr/>
            </p:nvSpPr>
            <p:spPr>
              <a:xfrm>
                <a:off x="13711228" y="5572164"/>
                <a:ext cx="878942"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21" name="Integration">
                <a:extLst>
                  <a:ext uri="{FF2B5EF4-FFF2-40B4-BE49-F238E27FC236}">
                    <a16:creationId xmlns:a16="http://schemas.microsoft.com/office/drawing/2014/main" id="{AA06CAA8-683E-0423-D057-0F74D8D9DA4B}"/>
                  </a:ext>
                </a:extLst>
              </p:cNvPr>
              <p:cNvSpPr txBox="1"/>
              <p:nvPr/>
            </p:nvSpPr>
            <p:spPr>
              <a:xfrm>
                <a:off x="9097805" y="5572164"/>
                <a:ext cx="2202993"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rPr dirty="0"/>
                  <a:t>Integration</a:t>
                </a:r>
              </a:p>
            </p:txBody>
          </p:sp>
        </p:grpSp>
        <p:sp>
          <p:nvSpPr>
            <p:cNvPr id="9" name="Rectangle">
              <a:extLst>
                <a:ext uri="{FF2B5EF4-FFF2-40B4-BE49-F238E27FC236}">
                  <a16:creationId xmlns:a16="http://schemas.microsoft.com/office/drawing/2014/main" id="{E7EB83C4-B6D6-6712-2DE1-7D8D54DAB48A}"/>
                </a:ext>
              </a:extLst>
            </p:cNvPr>
            <p:cNvSpPr/>
            <p:nvPr/>
          </p:nvSpPr>
          <p:spPr>
            <a:xfrm>
              <a:off x="7342684" y="3616102"/>
              <a:ext cx="4849316" cy="6581890"/>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grpSp>
          <p:nvGrpSpPr>
            <p:cNvPr id="10" name="Group">
              <a:extLst>
                <a:ext uri="{FF2B5EF4-FFF2-40B4-BE49-F238E27FC236}">
                  <a16:creationId xmlns:a16="http://schemas.microsoft.com/office/drawing/2014/main" id="{1ADB4234-C35A-46EC-E9A1-382A228DCDA8}"/>
                </a:ext>
              </a:extLst>
            </p:cNvPr>
            <p:cNvGrpSpPr/>
            <p:nvPr/>
          </p:nvGrpSpPr>
          <p:grpSpPr>
            <a:xfrm>
              <a:off x="7979858" y="5436282"/>
              <a:ext cx="3894728" cy="3027335"/>
              <a:chOff x="159880" y="-374102"/>
              <a:chExt cx="3894726" cy="1774881"/>
            </a:xfrm>
          </p:grpSpPr>
          <p:sp>
            <p:nvSpPr>
              <p:cNvPr id="11" name="1 web server in a cluster of 100,000">
                <a:extLst>
                  <a:ext uri="{FF2B5EF4-FFF2-40B4-BE49-F238E27FC236}">
                    <a16:creationId xmlns:a16="http://schemas.microsoft.com/office/drawing/2014/main" id="{81078383-4619-27F6-BE0B-150BF7C7538A}"/>
                  </a:ext>
                </a:extLst>
              </p:cNvPr>
              <p:cNvSpPr/>
              <p:nvPr/>
            </p:nvSpPr>
            <p:spPr>
              <a:xfrm>
                <a:off x="442109" y="489533"/>
                <a:ext cx="3010508" cy="91124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web server in a cluster of 100,000</a:t>
                </a:r>
                <a:r>
                  <a:rPr lang="en-US" sz="3200" dirty="0">
                    <a:latin typeface="+mj-lt"/>
                  </a:rPr>
                  <a:t> servers</a:t>
                </a:r>
                <a:endParaRPr sz="3200" dirty="0">
                  <a:latin typeface="+mj-lt"/>
                </a:endParaRPr>
              </a:p>
            </p:txBody>
          </p:sp>
          <p:pic>
            <p:nvPicPr>
              <p:cNvPr id="14" name="Image" descr="Image">
                <a:extLst>
                  <a:ext uri="{FF2B5EF4-FFF2-40B4-BE49-F238E27FC236}">
                    <a16:creationId xmlns:a16="http://schemas.microsoft.com/office/drawing/2014/main" id="{70F17FBE-AC79-3C79-C924-E74A20C88CBA}"/>
                  </a:ext>
                </a:extLst>
              </p:cNvPr>
              <p:cNvPicPr>
                <a:picLocks noChangeAspect="1"/>
              </p:cNvPicPr>
              <p:nvPr/>
            </p:nvPicPr>
            <p:blipFill>
              <a:blip r:embed="rId5"/>
              <a:stretch>
                <a:fillRect/>
              </a:stretch>
            </p:blipFill>
            <p:spPr>
              <a:xfrm>
                <a:off x="159880" y="-374102"/>
                <a:ext cx="3894726" cy="435228"/>
              </a:xfrm>
              <a:prstGeom prst="rect">
                <a:avLst/>
              </a:prstGeom>
              <a:ln w="12700" cap="flat">
                <a:noFill/>
                <a:miter lim="400000"/>
              </a:ln>
              <a:effectLst/>
            </p:spPr>
          </p:pic>
        </p:grpSp>
      </p:grpSp>
      <p:sp>
        <p:nvSpPr>
          <p:cNvPr id="2" name="Rectangle">
            <a:extLst>
              <a:ext uri="{FF2B5EF4-FFF2-40B4-BE49-F238E27FC236}">
                <a16:creationId xmlns:a16="http://schemas.microsoft.com/office/drawing/2014/main" id="{F16F4F23-91B9-6675-BDE8-64FFBB9B44DC}"/>
              </a:ext>
            </a:extLst>
          </p:cNvPr>
          <p:cNvSpPr/>
          <p:nvPr/>
        </p:nvSpPr>
        <p:spPr>
          <a:xfrm>
            <a:off x="6296812" y="7932021"/>
            <a:ext cx="13118701"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4" name="Rectangle">
            <a:extLst>
              <a:ext uri="{FF2B5EF4-FFF2-40B4-BE49-F238E27FC236}">
                <a16:creationId xmlns:a16="http://schemas.microsoft.com/office/drawing/2014/main" id="{76A005CD-2069-D3CD-6FE9-D5E679E0B247}"/>
              </a:ext>
            </a:extLst>
          </p:cNvPr>
          <p:cNvSpPr/>
          <p:nvPr/>
        </p:nvSpPr>
        <p:spPr>
          <a:xfrm>
            <a:off x="19366106" y="7932021"/>
            <a:ext cx="3341494"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5" name="1 class of one program running on a web server">
            <a:extLst>
              <a:ext uri="{FF2B5EF4-FFF2-40B4-BE49-F238E27FC236}">
                <a16:creationId xmlns:a16="http://schemas.microsoft.com/office/drawing/2014/main" id="{97A19BD8-33E1-DEAA-320D-FA9B5B1A5B95}"/>
              </a:ext>
            </a:extLst>
          </p:cNvPr>
          <p:cNvSpPr txBox="1"/>
          <p:nvPr/>
        </p:nvSpPr>
        <p:spPr>
          <a:xfrm>
            <a:off x="19531599" y="11151198"/>
            <a:ext cx="3010509" cy="109707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t>1 class of one program running on a web server</a:t>
            </a:r>
          </a:p>
        </p:txBody>
      </p:sp>
      <p:grpSp>
        <p:nvGrpSpPr>
          <p:cNvPr id="6" name="Group">
            <a:extLst>
              <a:ext uri="{FF2B5EF4-FFF2-40B4-BE49-F238E27FC236}">
                <a16:creationId xmlns:a16="http://schemas.microsoft.com/office/drawing/2014/main" id="{67A49C67-DACC-9ADF-3618-772A8F8546CB}"/>
              </a:ext>
            </a:extLst>
          </p:cNvPr>
          <p:cNvGrpSpPr/>
          <p:nvPr/>
        </p:nvGrpSpPr>
        <p:grpSpPr>
          <a:xfrm>
            <a:off x="15580200" y="9855721"/>
            <a:ext cx="3010508" cy="1683282"/>
            <a:chOff x="0" y="0"/>
            <a:chExt cx="3010507" cy="1683281"/>
          </a:xfrm>
        </p:grpSpPr>
        <p:sp>
          <p:nvSpPr>
            <p:cNvPr id="7" name="1 process running on a web server">
              <a:extLst>
                <a:ext uri="{FF2B5EF4-FFF2-40B4-BE49-F238E27FC236}">
                  <a16:creationId xmlns:a16="http://schemas.microsoft.com/office/drawing/2014/main" id="{253393BC-2CB9-0F2E-B9E4-4E8CD69DD362}"/>
                </a:ext>
              </a:extLst>
            </p:cNvPr>
            <p:cNvSpPr/>
            <p:nvPr/>
          </p:nvSpPr>
          <p:spPr>
            <a:xfrm>
              <a:off x="0" y="1683281"/>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process running on a web server</a:t>
              </a:r>
            </a:p>
          </p:txBody>
        </p:sp>
        <p:pic>
          <p:nvPicPr>
            <p:cNvPr id="12" name="Image" descr="Image">
              <a:extLst>
                <a:ext uri="{FF2B5EF4-FFF2-40B4-BE49-F238E27FC236}">
                  <a16:creationId xmlns:a16="http://schemas.microsoft.com/office/drawing/2014/main" id="{1A220660-014A-0038-A607-88FE20AEDBEE}"/>
                </a:ext>
              </a:extLst>
            </p:cNvPr>
            <p:cNvPicPr>
              <a:picLocks noChangeAspect="1"/>
            </p:cNvPicPr>
            <p:nvPr/>
          </p:nvPicPr>
          <p:blipFill>
            <a:blip r:embed="rId3"/>
            <a:stretch>
              <a:fillRect/>
            </a:stretch>
          </p:blipFill>
          <p:spPr>
            <a:xfrm>
              <a:off x="817667" y="0"/>
              <a:ext cx="1375172" cy="1268016"/>
            </a:xfrm>
            <a:prstGeom prst="rect">
              <a:avLst/>
            </a:prstGeom>
            <a:ln w="12700" cap="flat">
              <a:noFill/>
              <a:miter lim="400000"/>
            </a:ln>
            <a:effectLst/>
          </p:spPr>
        </p:pic>
      </p:grpSp>
      <p:grpSp>
        <p:nvGrpSpPr>
          <p:cNvPr id="26" name="Group">
            <a:extLst>
              <a:ext uri="{FF2B5EF4-FFF2-40B4-BE49-F238E27FC236}">
                <a16:creationId xmlns:a16="http://schemas.microsoft.com/office/drawing/2014/main" id="{9ED31CC6-2139-D5E3-3A5B-4C0BECB11A11}"/>
              </a:ext>
            </a:extLst>
          </p:cNvPr>
          <p:cNvGrpSpPr/>
          <p:nvPr/>
        </p:nvGrpSpPr>
        <p:grpSpPr>
          <a:xfrm>
            <a:off x="20623537" y="9952292"/>
            <a:ext cx="826630" cy="1074873"/>
            <a:chOff x="0" y="0"/>
            <a:chExt cx="826628" cy="1074872"/>
          </a:xfrm>
        </p:grpSpPr>
        <p:sp>
          <p:nvSpPr>
            <p:cNvPr id="27" name="Mork">
              <a:extLst>
                <a:ext uri="{FF2B5EF4-FFF2-40B4-BE49-F238E27FC236}">
                  <a16:creationId xmlns:a16="http://schemas.microsoft.com/office/drawing/2014/main" id="{09A4F2A0-2790-6A81-6890-F63F7E5C3633}"/>
                </a:ext>
              </a:extLst>
            </p:cNvPr>
            <p:cNvSpPr/>
            <p:nvPr/>
          </p:nvSpPr>
          <p:spPr>
            <a:xfrm>
              <a:off x="0" y="0"/>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t>Mork</a:t>
              </a:r>
            </a:p>
          </p:txBody>
        </p:sp>
        <p:sp>
          <p:nvSpPr>
            <p:cNvPr id="28" name="Triangle">
              <a:extLst>
                <a:ext uri="{FF2B5EF4-FFF2-40B4-BE49-F238E27FC236}">
                  <a16:creationId xmlns:a16="http://schemas.microsoft.com/office/drawing/2014/main" id="{2F874745-FE5B-9958-3AD9-F54EE96344A7}"/>
                </a:ext>
              </a:extLst>
            </p:cNvPr>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29" name="Unit">
            <a:extLst>
              <a:ext uri="{FF2B5EF4-FFF2-40B4-BE49-F238E27FC236}">
                <a16:creationId xmlns:a16="http://schemas.microsoft.com/office/drawing/2014/main" id="{7D413F3E-73E4-7F74-169E-E135B0D197C6}"/>
              </a:ext>
            </a:extLst>
          </p:cNvPr>
          <p:cNvSpPr txBox="1"/>
          <p:nvPr/>
        </p:nvSpPr>
        <p:spPr>
          <a:xfrm>
            <a:off x="20597381" y="8118194"/>
            <a:ext cx="878942"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30" name="Integration">
            <a:extLst>
              <a:ext uri="{FF2B5EF4-FFF2-40B4-BE49-F238E27FC236}">
                <a16:creationId xmlns:a16="http://schemas.microsoft.com/office/drawing/2014/main" id="{BA258405-37FE-E6DB-ABF5-8B2017E816BF}"/>
              </a:ext>
            </a:extLst>
          </p:cNvPr>
          <p:cNvSpPr txBox="1"/>
          <p:nvPr/>
        </p:nvSpPr>
        <p:spPr>
          <a:xfrm>
            <a:off x="15983958" y="8118194"/>
            <a:ext cx="2202993"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Integration</a:t>
            </a:r>
          </a:p>
        </p:txBody>
      </p:sp>
      <p:grpSp>
        <p:nvGrpSpPr>
          <p:cNvPr id="31" name="Group">
            <a:extLst>
              <a:ext uri="{FF2B5EF4-FFF2-40B4-BE49-F238E27FC236}">
                <a16:creationId xmlns:a16="http://schemas.microsoft.com/office/drawing/2014/main" id="{A0BDA488-E4CB-AAF4-4D62-D53A27DB065E}"/>
              </a:ext>
            </a:extLst>
          </p:cNvPr>
          <p:cNvGrpSpPr/>
          <p:nvPr/>
        </p:nvGrpSpPr>
        <p:grpSpPr>
          <a:xfrm>
            <a:off x="11105159" y="10575751"/>
            <a:ext cx="3894726" cy="945158"/>
            <a:chOff x="0" y="0"/>
            <a:chExt cx="3894725" cy="945156"/>
          </a:xfrm>
        </p:grpSpPr>
        <p:sp>
          <p:nvSpPr>
            <p:cNvPr id="32" name="1 web server in a cluster of 100,000">
              <a:extLst>
                <a:ext uri="{FF2B5EF4-FFF2-40B4-BE49-F238E27FC236}">
                  <a16:creationId xmlns:a16="http://schemas.microsoft.com/office/drawing/2014/main" id="{51700E06-3CFE-6C23-6F62-1D1D2D6F9299}"/>
                </a:ext>
              </a:extLst>
            </p:cNvPr>
            <p:cNvSpPr/>
            <p:nvPr/>
          </p:nvSpPr>
          <p:spPr>
            <a:xfrm>
              <a:off x="442109" y="945156"/>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web server in a cluster of 100,000</a:t>
              </a:r>
            </a:p>
          </p:txBody>
        </p:sp>
        <p:pic>
          <p:nvPicPr>
            <p:cNvPr id="33" name="Image" descr="Image">
              <a:extLst>
                <a:ext uri="{FF2B5EF4-FFF2-40B4-BE49-F238E27FC236}">
                  <a16:creationId xmlns:a16="http://schemas.microsoft.com/office/drawing/2014/main" id="{6EB40FAD-2778-26C5-A317-3728569A7823}"/>
                </a:ext>
              </a:extLst>
            </p:cNvPr>
            <p:cNvPicPr>
              <a:picLocks noChangeAspect="1"/>
            </p:cNvPicPr>
            <p:nvPr/>
          </p:nvPicPr>
          <p:blipFill>
            <a:blip r:embed="rId5"/>
            <a:stretch>
              <a:fillRect/>
            </a:stretch>
          </p:blipFill>
          <p:spPr>
            <a:xfrm>
              <a:off x="0" y="0"/>
              <a:ext cx="3894726" cy="435228"/>
            </a:xfrm>
            <a:prstGeom prst="rect">
              <a:avLst/>
            </a:prstGeom>
            <a:ln w="12700" cap="flat">
              <a:noFill/>
              <a:miter lim="400000"/>
            </a:ln>
            <a:effectLst/>
          </p:spPr>
        </p:pic>
      </p:grpSp>
      <p:grpSp>
        <p:nvGrpSpPr>
          <p:cNvPr id="34" name="Group">
            <a:extLst>
              <a:ext uri="{FF2B5EF4-FFF2-40B4-BE49-F238E27FC236}">
                <a16:creationId xmlns:a16="http://schemas.microsoft.com/office/drawing/2014/main" id="{BAA98715-D127-6FA1-4B31-BDA3270B4DDC}"/>
              </a:ext>
            </a:extLst>
          </p:cNvPr>
          <p:cNvGrpSpPr/>
          <p:nvPr/>
        </p:nvGrpSpPr>
        <p:grpSpPr>
          <a:xfrm>
            <a:off x="6515331" y="8228494"/>
            <a:ext cx="4561743" cy="3471244"/>
            <a:chOff x="0" y="0"/>
            <a:chExt cx="4561741" cy="3471243"/>
          </a:xfrm>
        </p:grpSpPr>
        <p:sp>
          <p:nvSpPr>
            <p:cNvPr id="35" name="1 Google product in the entire Google ecosystem">
              <a:extLst>
                <a:ext uri="{FF2B5EF4-FFF2-40B4-BE49-F238E27FC236}">
                  <a16:creationId xmlns:a16="http://schemas.microsoft.com/office/drawing/2014/main" id="{A357CD38-F992-7E82-448C-543A911FED25}"/>
                </a:ext>
              </a:extLst>
            </p:cNvPr>
            <p:cNvSpPr/>
            <p:nvPr/>
          </p:nvSpPr>
          <p:spPr>
            <a:xfrm>
              <a:off x="775616" y="3471242"/>
              <a:ext cx="3010509"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dirty="0"/>
                <a:t>1 </a:t>
              </a:r>
              <a:r>
                <a:rPr lang="en-US" dirty="0"/>
                <a:t>Google </a:t>
              </a:r>
              <a:r>
                <a:rPr dirty="0"/>
                <a:t>product in </a:t>
              </a:r>
              <a:r>
                <a:rPr lang="en-US" dirty="0"/>
                <a:t>the </a:t>
              </a:r>
              <a:r>
                <a:rPr dirty="0"/>
                <a:t>entire </a:t>
              </a:r>
              <a:r>
                <a:rPr lang="en-US" dirty="0"/>
                <a:t>Google </a:t>
              </a:r>
              <a:r>
                <a:rPr dirty="0"/>
                <a:t>ecosystem</a:t>
              </a:r>
            </a:p>
          </p:txBody>
        </p:sp>
        <p:sp>
          <p:nvSpPr>
            <p:cNvPr id="36" name="Cloud">
              <a:extLst>
                <a:ext uri="{FF2B5EF4-FFF2-40B4-BE49-F238E27FC236}">
                  <a16:creationId xmlns:a16="http://schemas.microsoft.com/office/drawing/2014/main" id="{3AB040F9-FE6A-93CA-E542-DCABC0E002DA}"/>
                </a:ext>
              </a:extLst>
            </p:cNvPr>
            <p:cNvSpPr/>
            <p:nvPr/>
          </p:nvSpPr>
          <p:spPr>
            <a:xfrm>
              <a:off x="0" y="0"/>
              <a:ext cx="4561741" cy="2749162"/>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83D3D4"/>
            </a:solidFill>
            <a:ln w="3175" cap="flat">
              <a:noFill/>
              <a:miter lim="400000"/>
            </a:ln>
            <a:effectLst/>
          </p:spPr>
          <p:txBody>
            <a:bodyPr wrap="square" lIns="38100" tIns="38100" rIns="38100" bIns="38100" numCol="1" anchor="ctr">
              <a:noAutofit/>
            </a:bodyPr>
            <a:lstStyle/>
            <a:p>
              <a:pPr algn="ctr" defTabSz="825500">
                <a:defRPr sz="2800">
                  <a:latin typeface="Helvetica Neue Medium"/>
                  <a:ea typeface="Helvetica Neue Medium"/>
                  <a:cs typeface="Helvetica Neue Medium"/>
                  <a:sym typeface="Helvetica Neue Medium"/>
                </a:defRPr>
              </a:pPr>
              <a:endParaRPr/>
            </a:p>
          </p:txBody>
        </p:sp>
      </p:grpSp>
    </p:spTree>
    <p:extLst>
      <p:ext uri="{BB962C8B-B14F-4D97-AF65-F5344CB8AC3E}">
        <p14:creationId xmlns:p14="http://schemas.microsoft.com/office/powerpoint/2010/main" val="2901383571"/>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Testing Scopes Larger than Units"/>
          <p:cNvSpPr txBox="1">
            <a:spLocks noGrp="1"/>
          </p:cNvSpPr>
          <p:nvPr>
            <p:ph type="title"/>
          </p:nvPr>
        </p:nvSpPr>
        <p:spPr>
          <a:prstGeom prst="rect">
            <a:avLst/>
          </a:prstGeom>
        </p:spPr>
        <p:txBody>
          <a:bodyPr/>
          <a:lstStyle/>
          <a:p>
            <a:r>
              <a:rPr lang="en-US" dirty="0"/>
              <a:t>Integration tests can be done in many ways</a:t>
            </a:r>
            <a:endParaRPr dirty="0"/>
          </a:p>
        </p:txBody>
      </p:sp>
      <p:pic>
        <p:nvPicPr>
          <p:cNvPr id="38" name="Picture 37" descr="A diagram of a software testing process&#10;&#10;Description automatically generated">
            <a:extLst>
              <a:ext uri="{FF2B5EF4-FFF2-40B4-BE49-F238E27FC236}">
                <a16:creationId xmlns:a16="http://schemas.microsoft.com/office/drawing/2014/main" id="{97E01021-3477-785B-D59B-EDA575E2309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5279" y="3441959"/>
            <a:ext cx="22633441" cy="9090699"/>
          </a:xfrm>
          <a:prstGeom prst="rect">
            <a:avLst/>
          </a:prstGeom>
        </p:spPr>
      </p:pic>
      <p:sp>
        <p:nvSpPr>
          <p:cNvPr id="40" name="Text Placeholder 39">
            <a:extLst>
              <a:ext uri="{FF2B5EF4-FFF2-40B4-BE49-F238E27FC236}">
                <a16:creationId xmlns:a16="http://schemas.microsoft.com/office/drawing/2014/main" id="{41A19C2F-1065-DE05-0862-DB874A1A96F7}"/>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136671845"/>
      </p:ext>
    </p:extLst>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How big is my test?"/>
          <p:cNvSpPr txBox="1">
            <a:spLocks noGrp="1"/>
          </p:cNvSpPr>
          <p:nvPr>
            <p:ph type="title"/>
          </p:nvPr>
        </p:nvSpPr>
        <p:spPr>
          <a:prstGeom prst="rect">
            <a:avLst/>
          </a:prstGeom>
        </p:spPr>
        <p:txBody>
          <a:bodyPr/>
          <a:lstStyle/>
          <a:p>
            <a:r>
              <a:rPr dirty="0"/>
              <a:t>How big is my test?</a:t>
            </a:r>
            <a:r>
              <a:rPr lang="en-US" dirty="0"/>
              <a:t> Google’s Classification</a:t>
            </a:r>
            <a:endParaRPr dirty="0"/>
          </a:p>
        </p:txBody>
      </p:sp>
      <p:sp>
        <p:nvSpPr>
          <p:cNvPr id="232" name="Small: run in a single thread, can’t sleep, perform I/O or making blocking calls…"/>
          <p:cNvSpPr txBox="1">
            <a:spLocks noGrp="1"/>
          </p:cNvSpPr>
          <p:nvPr>
            <p:ph type="body" idx="1"/>
          </p:nvPr>
        </p:nvSpPr>
        <p:spPr>
          <a:xfrm>
            <a:off x="1676400" y="3388975"/>
            <a:ext cx="17531940" cy="8702676"/>
          </a:xfrm>
          <a:prstGeom prst="rect">
            <a:avLst/>
          </a:prstGeom>
        </p:spPr>
        <p:txBody>
          <a:bodyPr/>
          <a:lstStyle/>
          <a:p>
            <a:r>
              <a:rPr dirty="0"/>
              <a:t>Small: run in a single thread, can’t sleep, perform I/O or mak</a:t>
            </a:r>
            <a:r>
              <a:rPr lang="en-US" dirty="0"/>
              <a:t>e</a:t>
            </a:r>
            <a:r>
              <a:rPr dirty="0"/>
              <a:t> blocking calls</a:t>
            </a:r>
          </a:p>
          <a:p>
            <a:r>
              <a:rPr dirty="0"/>
              <a:t>Medium: run on single computer, can use processes/threads, perform I/O, but only contact localhost</a:t>
            </a:r>
          </a:p>
          <a:p>
            <a:r>
              <a:rPr dirty="0"/>
              <a:t>Large: Everything else</a:t>
            </a:r>
          </a:p>
        </p:txBody>
      </p:sp>
      <p:sp>
        <p:nvSpPr>
          <p:cNvPr id="233" name="Slide Number"/>
          <p:cNvSpPr txBox="1">
            <a:spLocks noGrp="1"/>
          </p:cNvSpPr>
          <p:nvPr>
            <p:ph type="sldNum" sz="quarter" idx="2"/>
          </p:nvPr>
        </p:nvSpPr>
        <p:spPr>
          <a:xfrm>
            <a:off x="22357536" y="12835870"/>
            <a:ext cx="350065"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27</a:t>
            </a:fld>
            <a:endParaRPr/>
          </a:p>
        </p:txBody>
      </p:sp>
      <p:sp>
        <p:nvSpPr>
          <p:cNvPr id="234" name="“Software Engineering at Google: Lessons Learned from Programming Over Time,” Wright, Winters and Manshreck, 2020 (O’Reilly)"/>
          <p:cNvSpPr txBox="1"/>
          <p:nvPr/>
        </p:nvSpPr>
        <p:spPr>
          <a:xfrm>
            <a:off x="3923711" y="12792990"/>
            <a:ext cx="16536578" cy="415498"/>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2200">
                <a:solidFill>
                  <a:srgbClr val="5E5E5E"/>
                </a:solidFill>
                <a:latin typeface="Helvetica Neue"/>
                <a:ea typeface="Helvetica Neue"/>
                <a:cs typeface="Helvetica Neue"/>
                <a:sym typeface="Helvetica Neue"/>
              </a:defRPr>
            </a:lvl1pPr>
          </a:lstStyle>
          <a:p>
            <a:r>
              <a:rPr lang="en-US" dirty="0"/>
              <a:t>"</a:t>
            </a:r>
            <a:r>
              <a:rPr dirty="0"/>
              <a:t>Software Engineering at Google: Lessons Learned from Programming Over Time,</a:t>
            </a:r>
            <a:r>
              <a:rPr lang="en-US" dirty="0"/>
              <a:t>"</a:t>
            </a:r>
            <a:r>
              <a:rPr dirty="0"/>
              <a:t> Wright, Winters and </a:t>
            </a:r>
            <a:r>
              <a:rPr dirty="0" err="1"/>
              <a:t>Manshreck</a:t>
            </a:r>
            <a:r>
              <a:rPr dirty="0"/>
              <a:t>, 2020 (O’Reilly)</a:t>
            </a:r>
          </a:p>
        </p:txBody>
      </p:sp>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Content Placeholder 2"/>
          <p:cNvSpPr txBox="1">
            <a:spLocks noGrp="1"/>
          </p:cNvSpPr>
          <p:nvPr>
            <p:ph type="body" sz="quarter" idx="1"/>
          </p:nvPr>
        </p:nvSpPr>
        <p:spPr>
          <a:xfrm>
            <a:off x="4592800" y="10793722"/>
            <a:ext cx="15485804" cy="2651125"/>
          </a:xfrm>
          <a:prstGeom prst="rect">
            <a:avLst/>
          </a:prstGeom>
        </p:spPr>
        <p:txBody>
          <a:bodyPr anchor="b"/>
          <a:lstStyle>
            <a:lvl1pPr marL="0" indent="0" defTabSz="1792223">
              <a:spcBef>
                <a:spcPts val="1900"/>
              </a:spcBef>
              <a:buSzTx/>
              <a:buNone/>
              <a:defRPr sz="3528" i="1"/>
            </a:lvl1pPr>
            <a:lvl2pPr marL="896111" indent="-448055" defTabSz="1792223">
              <a:spcBef>
                <a:spcPts val="900"/>
              </a:spcBef>
              <a:defRPr sz="3528"/>
            </a:lvl2pPr>
          </a:lstStyle>
          <a:p>
            <a:r>
              <a:rPr dirty="0"/>
              <a:t>From </a:t>
            </a:r>
            <a:r>
              <a:rPr dirty="0" err="1"/>
              <a:t>SoftEng</a:t>
            </a:r>
            <a:r>
              <a:rPr dirty="0"/>
              <a:t> @ Google Chapter 11</a:t>
            </a:r>
          </a:p>
          <a:p>
            <a:pPr lvl="1"/>
            <a:r>
              <a:rPr dirty="0"/>
              <a:t>https://learning.oreilly.com/library/view/software-engineering-at/9781492082781/ch11.html#testing_overview</a:t>
            </a:r>
            <a:endParaRPr sz="4704" dirty="0"/>
          </a:p>
        </p:txBody>
      </p:sp>
      <p:sp>
        <p:nvSpPr>
          <p:cNvPr id="239" name="Title 1"/>
          <p:cNvSpPr txBox="1">
            <a:spLocks noGrp="1"/>
          </p:cNvSpPr>
          <p:nvPr>
            <p:ph type="title"/>
          </p:nvPr>
        </p:nvSpPr>
        <p:spPr>
          <a:prstGeom prst="rect">
            <a:avLst/>
          </a:prstGeom>
        </p:spPr>
        <p:txBody>
          <a:bodyPr/>
          <a:lstStyle>
            <a:lvl1pPr>
              <a:defRPr sz="7200"/>
            </a:lvl1pPr>
          </a:lstStyle>
          <a:p>
            <a:r>
              <a:t>Testing Distribution (How much of each kind of testing we should do?)</a:t>
            </a:r>
          </a:p>
        </p:txBody>
      </p:sp>
      <p:sp>
        <p:nvSpPr>
          <p:cNvPr id="240"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92500" lnSpcReduction="20000"/>
          </a:bodyPr>
          <a:lstStyle>
            <a:lvl1pPr>
              <a:spcBef>
                <a:spcPts val="1200"/>
              </a:spcBef>
            </a:lvl1pPr>
          </a:lstStyle>
          <a:p>
            <a:fld id="{86CB4B4D-7CA3-9044-876B-883B54F8677D}" type="slidenum">
              <a:rPr/>
              <a:t>28</a:t>
            </a:fld>
            <a:endParaRPr/>
          </a:p>
        </p:txBody>
      </p:sp>
      <p:pic>
        <p:nvPicPr>
          <p:cNvPr id="3" name="Picture 5" descr="Picture 5">
            <a:extLst>
              <a:ext uri="{FF2B5EF4-FFF2-40B4-BE49-F238E27FC236}">
                <a16:creationId xmlns:a16="http://schemas.microsoft.com/office/drawing/2014/main" id="{9B7F488C-389B-D366-E9C9-91051E290F86}"/>
              </a:ext>
            </a:extLst>
          </p:cNvPr>
          <p:cNvPicPr>
            <a:picLocks noChangeAspect="1"/>
          </p:cNvPicPr>
          <p:nvPr/>
        </p:nvPicPr>
        <p:blipFill>
          <a:blip r:embed="rId3"/>
          <a:stretch>
            <a:fillRect/>
          </a:stretch>
        </p:blipFill>
        <p:spPr>
          <a:xfrm>
            <a:off x="3968870" y="3741787"/>
            <a:ext cx="5618997" cy="7369177"/>
          </a:xfrm>
          <a:prstGeom prst="rect">
            <a:avLst/>
          </a:prstGeom>
          <a:ln w="12700">
            <a:miter lim="400000"/>
          </a:ln>
        </p:spPr>
      </p:pic>
      <p:grpSp>
        <p:nvGrpSpPr>
          <p:cNvPr id="4" name="Group 3">
            <a:extLst>
              <a:ext uri="{FF2B5EF4-FFF2-40B4-BE49-F238E27FC236}">
                <a16:creationId xmlns:a16="http://schemas.microsoft.com/office/drawing/2014/main" id="{A8669B10-0855-56F1-3E73-02615AC50B67}"/>
              </a:ext>
            </a:extLst>
          </p:cNvPr>
          <p:cNvGrpSpPr/>
          <p:nvPr/>
        </p:nvGrpSpPr>
        <p:grpSpPr>
          <a:xfrm>
            <a:off x="11441835" y="4092730"/>
            <a:ext cx="8610091" cy="7315201"/>
            <a:chOff x="11441835" y="4092730"/>
            <a:chExt cx="8610091" cy="7315201"/>
          </a:xfrm>
        </p:grpSpPr>
        <p:pic>
          <p:nvPicPr>
            <p:cNvPr id="5" name="Picture 7" descr="Picture 7">
              <a:extLst>
                <a:ext uri="{FF2B5EF4-FFF2-40B4-BE49-F238E27FC236}">
                  <a16:creationId xmlns:a16="http://schemas.microsoft.com/office/drawing/2014/main" id="{8B06D9A5-2109-1EC6-AA80-4F763034ACFE}"/>
                </a:ext>
              </a:extLst>
            </p:cNvPr>
            <p:cNvPicPr>
              <a:picLocks noChangeAspect="1"/>
            </p:cNvPicPr>
            <p:nvPr/>
          </p:nvPicPr>
          <p:blipFill>
            <a:blip r:embed="rId4"/>
            <a:stretch>
              <a:fillRect/>
            </a:stretch>
          </p:blipFill>
          <p:spPr>
            <a:xfrm>
              <a:off x="11441835" y="4092730"/>
              <a:ext cx="8522565" cy="7315201"/>
            </a:xfrm>
            <a:prstGeom prst="rect">
              <a:avLst/>
            </a:prstGeom>
            <a:ln w="12700">
              <a:miter lim="400000"/>
            </a:ln>
          </p:spPr>
        </p:pic>
        <p:sp>
          <p:nvSpPr>
            <p:cNvPr id="6" name="TextBox 9">
              <a:extLst>
                <a:ext uri="{FF2B5EF4-FFF2-40B4-BE49-F238E27FC236}">
                  <a16:creationId xmlns:a16="http://schemas.microsoft.com/office/drawing/2014/main" id="{CBB74291-B767-491E-B2B4-A12BB9B9BD1A}"/>
                </a:ext>
              </a:extLst>
            </p:cNvPr>
            <p:cNvSpPr txBox="1"/>
            <p:nvPr/>
          </p:nvSpPr>
          <p:spPr>
            <a:xfrm>
              <a:off x="17321790" y="4727693"/>
              <a:ext cx="2730136" cy="1472219"/>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spAutoFit/>
            </a:bodyPr>
            <a:lstStyle/>
            <a:p>
              <a:pPr algn="ctr">
                <a:defRPr>
                  <a:latin typeface="Chalkboard SE Regular"/>
                  <a:ea typeface="Chalkboard SE Regular"/>
                  <a:cs typeface="Chalkboard SE Regular"/>
                  <a:sym typeface="Chalkboard SE Regular"/>
                </a:defRPr>
              </a:pPr>
              <a:r>
                <a:rPr dirty="0"/>
                <a:t>Pyramid</a:t>
              </a:r>
            </a:p>
            <a:p>
              <a:pPr algn="ctr">
                <a:defRPr>
                  <a:latin typeface="Chalkboard SE Regular"/>
                  <a:ea typeface="Chalkboard SE Regular"/>
                  <a:cs typeface="Chalkboard SE Regular"/>
                  <a:sym typeface="Chalkboard SE Regular"/>
                </a:defRPr>
              </a:pPr>
              <a:r>
                <a:rPr dirty="0"/>
                <a:t>Test Pattern</a:t>
              </a:r>
            </a:p>
          </p:txBody>
        </p:sp>
      </p:gr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43612E-3D1D-A434-D6B9-6E8CF13BC0D7}"/>
              </a:ext>
            </a:extLst>
          </p:cNvPr>
          <p:cNvSpPr>
            <a:spLocks noGrp="1"/>
          </p:cNvSpPr>
          <p:nvPr>
            <p:ph type="title"/>
          </p:nvPr>
        </p:nvSpPr>
        <p:spPr/>
        <p:txBody>
          <a:bodyPr>
            <a:normAutofit/>
          </a:bodyPr>
          <a:lstStyle/>
          <a:p>
            <a:r>
              <a:rPr lang="en-US" sz="7200" dirty="0"/>
              <a:t>“End-to-End” Tests are Enormous</a:t>
            </a:r>
          </a:p>
        </p:txBody>
      </p:sp>
      <p:sp>
        <p:nvSpPr>
          <p:cNvPr id="6" name="Rectangle 5">
            <a:extLst>
              <a:ext uri="{FF2B5EF4-FFF2-40B4-BE49-F238E27FC236}">
                <a16:creationId xmlns:a16="http://schemas.microsoft.com/office/drawing/2014/main" id="{D519FEC7-E9D4-7CB3-9FB7-2088448F2848}"/>
              </a:ext>
            </a:extLst>
          </p:cNvPr>
          <p:cNvSpPr/>
          <p:nvPr/>
        </p:nvSpPr>
        <p:spPr>
          <a:xfrm>
            <a:off x="1676400" y="6211670"/>
            <a:ext cx="2710543" cy="1292660"/>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Log in to </a:t>
            </a:r>
            <a:r>
              <a:rPr kumimoji="0" lang="en-US" sz="3600" b="0" i="0" u="none" strike="noStrike" cap="none" spc="0" normalizeH="0" baseline="0" dirty="0" err="1">
                <a:ln>
                  <a:noFill/>
                </a:ln>
                <a:solidFill>
                  <a:srgbClr val="000000"/>
                </a:solidFill>
                <a:effectLst/>
                <a:uFillTx/>
                <a:latin typeface="+mj-lt"/>
                <a:ea typeface="+mj-ea"/>
                <a:cs typeface="+mj-cs"/>
                <a:sym typeface="Calibri"/>
              </a:rPr>
              <a:t>Amazon.com</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7" name="Rectangle 6">
            <a:extLst>
              <a:ext uri="{FF2B5EF4-FFF2-40B4-BE49-F238E27FC236}">
                <a16:creationId xmlns:a16="http://schemas.microsoft.com/office/drawing/2014/main" id="{DA2FFAF5-B273-6AA0-7EDD-77063561BB51}"/>
              </a:ext>
            </a:extLst>
          </p:cNvPr>
          <p:cNvSpPr/>
          <p:nvPr/>
        </p:nvSpPr>
        <p:spPr>
          <a:xfrm>
            <a:off x="5943600" y="6211670"/>
            <a:ext cx="2710543" cy="1292660"/>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Search for product</a:t>
            </a:r>
          </a:p>
        </p:txBody>
      </p:sp>
      <p:sp>
        <p:nvSpPr>
          <p:cNvPr id="8" name="Rectangle 7">
            <a:extLst>
              <a:ext uri="{FF2B5EF4-FFF2-40B4-BE49-F238E27FC236}">
                <a16:creationId xmlns:a16="http://schemas.microsoft.com/office/drawing/2014/main" id="{07C6A218-6BD0-A126-34ED-3C024A0324E7}"/>
              </a:ext>
            </a:extLst>
          </p:cNvPr>
          <p:cNvSpPr/>
          <p:nvPr/>
        </p:nvSpPr>
        <p:spPr>
          <a:xfrm>
            <a:off x="9949543" y="6488669"/>
            <a:ext cx="2710543" cy="738662"/>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Add to cart</a:t>
            </a:r>
          </a:p>
        </p:txBody>
      </p:sp>
      <p:sp>
        <p:nvSpPr>
          <p:cNvPr id="9" name="Rectangle 8">
            <a:extLst>
              <a:ext uri="{FF2B5EF4-FFF2-40B4-BE49-F238E27FC236}">
                <a16:creationId xmlns:a16="http://schemas.microsoft.com/office/drawing/2014/main" id="{B279A9BF-F880-81AD-79AE-1E1F97707428}"/>
              </a:ext>
            </a:extLst>
          </p:cNvPr>
          <p:cNvSpPr/>
          <p:nvPr/>
        </p:nvSpPr>
        <p:spPr>
          <a:xfrm>
            <a:off x="13808529" y="6488669"/>
            <a:ext cx="2710543" cy="738662"/>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Checkout</a:t>
            </a:r>
          </a:p>
        </p:txBody>
      </p:sp>
      <p:sp>
        <p:nvSpPr>
          <p:cNvPr id="10" name="Rectangle 9">
            <a:extLst>
              <a:ext uri="{FF2B5EF4-FFF2-40B4-BE49-F238E27FC236}">
                <a16:creationId xmlns:a16="http://schemas.microsoft.com/office/drawing/2014/main" id="{81399D54-4854-B9C8-A8D7-9B66DBFF96BB}"/>
              </a:ext>
            </a:extLst>
          </p:cNvPr>
          <p:cNvSpPr/>
          <p:nvPr/>
        </p:nvSpPr>
        <p:spPr>
          <a:xfrm>
            <a:off x="18358758" y="3779300"/>
            <a:ext cx="3380013" cy="1846657"/>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Check: confirmation email received?</a:t>
            </a:r>
          </a:p>
        </p:txBody>
      </p:sp>
      <p:sp>
        <p:nvSpPr>
          <p:cNvPr id="11" name="Rectangle 10">
            <a:extLst>
              <a:ext uri="{FF2B5EF4-FFF2-40B4-BE49-F238E27FC236}">
                <a16:creationId xmlns:a16="http://schemas.microsoft.com/office/drawing/2014/main" id="{27068869-DE0B-3CD1-BD2A-E928DB228725}"/>
              </a:ext>
            </a:extLst>
          </p:cNvPr>
          <p:cNvSpPr/>
          <p:nvPr/>
        </p:nvSpPr>
        <p:spPr>
          <a:xfrm>
            <a:off x="18293445" y="6215428"/>
            <a:ext cx="3380013" cy="1292660"/>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Check: inventory updated?</a:t>
            </a:r>
          </a:p>
        </p:txBody>
      </p:sp>
      <p:sp>
        <p:nvSpPr>
          <p:cNvPr id="12" name="Rectangle 11">
            <a:extLst>
              <a:ext uri="{FF2B5EF4-FFF2-40B4-BE49-F238E27FC236}">
                <a16:creationId xmlns:a16="http://schemas.microsoft.com/office/drawing/2014/main" id="{30E684F1-5879-3ED5-6B71-C4E1D7ED8690}"/>
              </a:ext>
            </a:extLst>
          </p:cNvPr>
          <p:cNvSpPr/>
          <p:nvPr/>
        </p:nvSpPr>
        <p:spPr>
          <a:xfrm>
            <a:off x="18358756" y="8052449"/>
            <a:ext cx="3380013" cy="1846657"/>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Check: fulfillment request sent?</a:t>
            </a:r>
          </a:p>
        </p:txBody>
      </p:sp>
      <p:cxnSp>
        <p:nvCxnSpPr>
          <p:cNvPr id="14" name="Straight Arrow Connector 13">
            <a:extLst>
              <a:ext uri="{FF2B5EF4-FFF2-40B4-BE49-F238E27FC236}">
                <a16:creationId xmlns:a16="http://schemas.microsoft.com/office/drawing/2014/main" id="{A81544CE-0BF7-9140-C8A2-1BF4A1B086B7}"/>
              </a:ext>
            </a:extLst>
          </p:cNvPr>
          <p:cNvCxnSpPr>
            <a:stCxn id="6" idx="3"/>
            <a:endCxn id="7" idx="1"/>
          </p:cNvCxnSpPr>
          <p:nvPr/>
        </p:nvCxnSpPr>
        <p:spPr>
          <a:xfrm>
            <a:off x="4386943" y="6858000"/>
            <a:ext cx="1556657" cy="0"/>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15" name="Straight Arrow Connector 14">
            <a:extLst>
              <a:ext uri="{FF2B5EF4-FFF2-40B4-BE49-F238E27FC236}">
                <a16:creationId xmlns:a16="http://schemas.microsoft.com/office/drawing/2014/main" id="{7BEDD49E-D351-47D3-08F1-834BAB392378}"/>
              </a:ext>
            </a:extLst>
          </p:cNvPr>
          <p:cNvCxnSpPr>
            <a:cxnSpLocks/>
            <a:stCxn id="7" idx="3"/>
          </p:cNvCxnSpPr>
          <p:nvPr/>
        </p:nvCxnSpPr>
        <p:spPr>
          <a:xfrm>
            <a:off x="8654143" y="6858000"/>
            <a:ext cx="1295400" cy="0"/>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16" name="Straight Arrow Connector 15">
            <a:extLst>
              <a:ext uri="{FF2B5EF4-FFF2-40B4-BE49-F238E27FC236}">
                <a16:creationId xmlns:a16="http://schemas.microsoft.com/office/drawing/2014/main" id="{ADDABED3-430E-5A3C-D407-FE0D4694CF1C}"/>
              </a:ext>
            </a:extLst>
          </p:cNvPr>
          <p:cNvCxnSpPr>
            <a:cxnSpLocks/>
            <a:stCxn id="8" idx="3"/>
            <a:endCxn id="9" idx="1"/>
          </p:cNvCxnSpPr>
          <p:nvPr/>
        </p:nvCxnSpPr>
        <p:spPr>
          <a:xfrm>
            <a:off x="12660086" y="6858000"/>
            <a:ext cx="1148443" cy="0"/>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24" name="Straight Arrow Connector 23">
            <a:extLst>
              <a:ext uri="{FF2B5EF4-FFF2-40B4-BE49-F238E27FC236}">
                <a16:creationId xmlns:a16="http://schemas.microsoft.com/office/drawing/2014/main" id="{CDC19C67-C801-2520-D27E-5C4CF2F0680B}"/>
              </a:ext>
            </a:extLst>
          </p:cNvPr>
          <p:cNvCxnSpPr>
            <a:cxnSpLocks/>
            <a:stCxn id="9" idx="3"/>
            <a:endCxn id="11" idx="1"/>
          </p:cNvCxnSpPr>
          <p:nvPr/>
        </p:nvCxnSpPr>
        <p:spPr>
          <a:xfrm>
            <a:off x="16519072" y="6858000"/>
            <a:ext cx="1774373" cy="3758"/>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26" name="Straight Arrow Connector 25">
            <a:extLst>
              <a:ext uri="{FF2B5EF4-FFF2-40B4-BE49-F238E27FC236}">
                <a16:creationId xmlns:a16="http://schemas.microsoft.com/office/drawing/2014/main" id="{D783AE36-11B4-8E94-1C20-C8C242F41F22}"/>
              </a:ext>
            </a:extLst>
          </p:cNvPr>
          <p:cNvCxnSpPr>
            <a:cxnSpLocks/>
            <a:stCxn id="9" idx="3"/>
            <a:endCxn id="10" idx="1"/>
          </p:cNvCxnSpPr>
          <p:nvPr/>
        </p:nvCxnSpPr>
        <p:spPr>
          <a:xfrm flipV="1">
            <a:off x="16519072" y="4702629"/>
            <a:ext cx="1839686" cy="2155371"/>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27" name="Straight Arrow Connector 26">
            <a:extLst>
              <a:ext uri="{FF2B5EF4-FFF2-40B4-BE49-F238E27FC236}">
                <a16:creationId xmlns:a16="http://schemas.microsoft.com/office/drawing/2014/main" id="{5804E079-64D8-1DF2-A1A2-698FA0FDB601}"/>
              </a:ext>
            </a:extLst>
          </p:cNvPr>
          <p:cNvCxnSpPr>
            <a:cxnSpLocks/>
            <a:stCxn id="9" idx="3"/>
          </p:cNvCxnSpPr>
          <p:nvPr/>
        </p:nvCxnSpPr>
        <p:spPr>
          <a:xfrm>
            <a:off x="16519072" y="6858000"/>
            <a:ext cx="1839684" cy="2253343"/>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sp>
        <p:nvSpPr>
          <p:cNvPr id="3" name="The first time the test runs, it saves a “snapshot” of the rendered GUI…">
            <a:extLst>
              <a:ext uri="{FF2B5EF4-FFF2-40B4-BE49-F238E27FC236}">
                <a16:creationId xmlns:a16="http://schemas.microsoft.com/office/drawing/2014/main" id="{D51DB2FE-A129-55D7-9AB3-7B6029CAD9C2}"/>
              </a:ext>
            </a:extLst>
          </p:cNvPr>
          <p:cNvSpPr txBox="1">
            <a:spLocks/>
          </p:cNvSpPr>
          <p:nvPr/>
        </p:nvSpPr>
        <p:spPr>
          <a:xfrm>
            <a:off x="1676400" y="10418544"/>
            <a:ext cx="15774692" cy="2451636"/>
          </a:xfrm>
          <a:prstGeom prst="rect">
            <a:avLst/>
          </a:prstGeom>
        </p:spPr>
        <p:txBody>
          <a:bodyPr/>
          <a:lst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a:lstStyle>
          <a:p>
            <a:pPr hangingPunct="1"/>
            <a:r>
              <a:rPr lang="en-US" dirty="0"/>
              <a:t>Most effective end-to-end tests focus on high value user interactions (UI Testing)</a:t>
            </a:r>
          </a:p>
          <a:p>
            <a:pPr hangingPunct="1"/>
            <a:endParaRPr lang="en-US" dirty="0"/>
          </a:p>
        </p:txBody>
      </p:sp>
    </p:spTree>
    <p:extLst>
      <p:ext uri="{BB962C8B-B14F-4D97-AF65-F5344CB8AC3E}">
        <p14:creationId xmlns:p14="http://schemas.microsoft.com/office/powerpoint/2010/main" val="1915942905"/>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ED6850-1CA2-FEBB-B30C-05C8B7FE6D5D}"/>
              </a:ext>
            </a:extLst>
          </p:cNvPr>
          <p:cNvSpPr>
            <a:spLocks noGrp="1"/>
          </p:cNvSpPr>
          <p:nvPr>
            <p:ph type="title"/>
          </p:nvPr>
        </p:nvSpPr>
        <p:spPr/>
        <p:txBody>
          <a:bodyPr/>
          <a:lstStyle/>
          <a:p>
            <a:r>
              <a:rPr lang="en-US" dirty="0"/>
              <a:t>Story so far: Tests Check Return Values</a:t>
            </a:r>
          </a:p>
        </p:txBody>
      </p:sp>
      <p:sp>
        <p:nvSpPr>
          <p:cNvPr id="4" name="Slide Number Placeholder 3">
            <a:extLst>
              <a:ext uri="{FF2B5EF4-FFF2-40B4-BE49-F238E27FC236}">
                <a16:creationId xmlns:a16="http://schemas.microsoft.com/office/drawing/2014/main" id="{A964C0F9-7D28-D578-2FEB-C76E386D547A}"/>
              </a:ext>
            </a:extLst>
          </p:cNvPr>
          <p:cNvSpPr>
            <a:spLocks noGrp="1"/>
          </p:cNvSpPr>
          <p:nvPr>
            <p:ph type="sldNum" sz="quarter" idx="12"/>
          </p:nvPr>
        </p:nvSpPr>
        <p:spPr>
          <a:xfrm>
            <a:off x="22211951" y="12800827"/>
            <a:ext cx="495649" cy="553996"/>
          </a:xfrm>
        </p:spPr>
        <p:txBody>
          <a:bodyPr/>
          <a:lstStyle/>
          <a:p>
            <a:fld id="{20F37917-FD3A-4669-9018-DA04BCDD3D75}" type="slidenum">
              <a:rPr lang="en-US" smtClean="0"/>
              <a:t>3</a:t>
            </a:fld>
            <a:endParaRPr lang="en-US"/>
          </a:p>
        </p:txBody>
      </p:sp>
      <p:sp>
        <p:nvSpPr>
          <p:cNvPr id="6" name="TextBox 5">
            <a:extLst>
              <a:ext uri="{FF2B5EF4-FFF2-40B4-BE49-F238E27FC236}">
                <a16:creationId xmlns:a16="http://schemas.microsoft.com/office/drawing/2014/main" id="{767C5B6E-6AE0-F544-0A66-BA1917FA6AB2}"/>
              </a:ext>
            </a:extLst>
          </p:cNvPr>
          <p:cNvSpPr txBox="1"/>
          <p:nvPr/>
        </p:nvSpPr>
        <p:spPr>
          <a:xfrm>
            <a:off x="944696" y="3263588"/>
            <a:ext cx="22494608" cy="6001643"/>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4800" dirty="0">
                <a:solidFill>
                  <a:srgbClr val="795E26"/>
                </a:solidFill>
                <a:latin typeface="Consolas" panose="020B0609020204030204" pitchFamily="49" charset="0"/>
              </a:rPr>
              <a:t>test</a:t>
            </a:r>
            <a:r>
              <a:rPr lang="en-US" sz="4800" dirty="0">
                <a:solidFill>
                  <a:srgbClr val="000000"/>
                </a:solidFill>
                <a:latin typeface="Consolas" panose="020B0609020204030204" pitchFamily="49" charset="0"/>
              </a:rPr>
              <a:t>(</a:t>
            </a:r>
            <a:r>
              <a:rPr lang="en-US" sz="4800" dirty="0">
                <a:solidFill>
                  <a:srgbClr val="A31515"/>
                </a:solidFill>
                <a:latin typeface="Consolas" panose="020B0609020204030204" pitchFamily="49" charset="0"/>
              </a:rPr>
              <a:t>'</a:t>
            </a:r>
            <a:r>
              <a:rPr lang="en-US" sz="4800" dirty="0" err="1">
                <a:solidFill>
                  <a:srgbClr val="A31515"/>
                </a:solidFill>
                <a:latin typeface="Consolas" panose="020B0609020204030204" pitchFamily="49" charset="0"/>
              </a:rPr>
              <a:t>addStudent</a:t>
            </a:r>
            <a:r>
              <a:rPr lang="en-US" sz="4800" dirty="0">
                <a:solidFill>
                  <a:srgbClr val="A31515"/>
                </a:solidFill>
                <a:latin typeface="Consolas" panose="020B0609020204030204" pitchFamily="49" charset="0"/>
              </a:rPr>
              <a:t> should add a student to the database'</a:t>
            </a:r>
            <a:r>
              <a:rPr lang="en-US" sz="4800" dirty="0">
                <a:solidFill>
                  <a:srgbClr val="000000"/>
                </a:solidFill>
                <a:latin typeface="Consolas" panose="020B0609020204030204" pitchFamily="49" charset="0"/>
              </a:rPr>
              <a:t>, () </a:t>
            </a:r>
            <a:r>
              <a:rPr lang="en-US" sz="4800" dirty="0">
                <a:solidFill>
                  <a:srgbClr val="0000FF"/>
                </a:solidFill>
                <a:latin typeface="Consolas" panose="020B0609020204030204" pitchFamily="49" charset="0"/>
              </a:rPr>
              <a:t>=&gt;</a:t>
            </a:r>
            <a:r>
              <a:rPr lang="en-US" sz="4800" dirty="0">
                <a:solidFill>
                  <a:srgbClr val="000000"/>
                </a:solidFill>
                <a:latin typeface="Consolas" panose="020B0609020204030204" pitchFamily="49" charset="0"/>
              </a:rPr>
              <a:t> {</a:t>
            </a:r>
          </a:p>
          <a:p>
            <a:r>
              <a:rPr lang="en-US" sz="4800" dirty="0">
                <a:solidFill>
                  <a:srgbClr val="000000"/>
                </a:solidFill>
                <a:latin typeface="Consolas" panose="020B0609020204030204" pitchFamily="49" charset="0"/>
              </a:rPr>
              <a:t>    </a:t>
            </a:r>
            <a:r>
              <a:rPr lang="en-US" sz="4800" dirty="0">
                <a:solidFill>
                  <a:srgbClr val="008000"/>
                </a:solidFill>
                <a:latin typeface="Consolas" panose="020B0609020204030204" pitchFamily="49" charset="0"/>
              </a:rPr>
              <a:t>// const </a:t>
            </a:r>
            <a:r>
              <a:rPr lang="en-US" sz="4800" dirty="0" err="1">
                <a:solidFill>
                  <a:srgbClr val="008000"/>
                </a:solidFill>
                <a:latin typeface="Consolas" panose="020B0609020204030204" pitchFamily="49" charset="0"/>
              </a:rPr>
              <a:t>db</a:t>
            </a:r>
            <a:r>
              <a:rPr lang="en-US" sz="4800" dirty="0">
                <a:solidFill>
                  <a:srgbClr val="008000"/>
                </a:solidFill>
                <a:latin typeface="Consolas" panose="020B0609020204030204" pitchFamily="49" charset="0"/>
              </a:rPr>
              <a:t> = new </a:t>
            </a:r>
            <a:r>
              <a:rPr lang="en-US" sz="4800" dirty="0" err="1">
                <a:solidFill>
                  <a:srgbClr val="008000"/>
                </a:solidFill>
                <a:latin typeface="Consolas" panose="020B0609020204030204" pitchFamily="49" charset="0"/>
              </a:rPr>
              <a:t>DataBase</a:t>
            </a:r>
            <a:r>
              <a:rPr lang="en-US" sz="4800" dirty="0">
                <a:solidFill>
                  <a:srgbClr val="008000"/>
                </a:solidFill>
                <a:latin typeface="Consolas" panose="020B0609020204030204" pitchFamily="49" charset="0"/>
              </a:rPr>
              <a:t> ()</a:t>
            </a:r>
            <a:endParaRPr lang="en-US" sz="4800" dirty="0">
              <a:solidFill>
                <a:srgbClr val="000000"/>
              </a:solidFill>
              <a:latin typeface="Consolas" panose="020B0609020204030204" pitchFamily="49" charset="0"/>
            </a:endParaRPr>
          </a:p>
          <a:p>
            <a:r>
              <a:rPr lang="en-US" sz="4800" dirty="0">
                <a:solidFill>
                  <a:srgbClr val="000000"/>
                </a:solidFill>
                <a:latin typeface="Consolas" panose="020B0609020204030204" pitchFamily="49" charset="0"/>
              </a:rPr>
              <a:t>    </a:t>
            </a:r>
            <a:r>
              <a:rPr lang="en-US" sz="4800" dirty="0">
                <a:solidFill>
                  <a:srgbClr val="795E26"/>
                </a:solidFill>
                <a:latin typeface="Consolas" panose="020B0609020204030204" pitchFamily="49" charset="0"/>
              </a:rPr>
              <a:t>expect</a:t>
            </a:r>
            <a:r>
              <a:rPr lang="en-US" sz="4800" dirty="0">
                <a:solidFill>
                  <a:srgbClr val="000000"/>
                </a:solidFill>
                <a:latin typeface="Consolas" panose="020B0609020204030204" pitchFamily="49" charset="0"/>
              </a:rPr>
              <a:t>(</a:t>
            </a:r>
            <a:r>
              <a:rPr lang="en-US" sz="4800" dirty="0" err="1">
                <a:solidFill>
                  <a:srgbClr val="001080"/>
                </a:solidFill>
                <a:latin typeface="Consolas" panose="020B0609020204030204" pitchFamily="49" charset="0"/>
              </a:rPr>
              <a:t>db</a:t>
            </a:r>
            <a:r>
              <a:rPr lang="en-US" sz="4800" dirty="0" err="1">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nameToIDs</a:t>
            </a:r>
            <a:r>
              <a:rPr lang="en-US" sz="4800" dirty="0">
                <a:solidFill>
                  <a:srgbClr val="000000"/>
                </a:solidFill>
                <a:latin typeface="Consolas" panose="020B0609020204030204" pitchFamily="49" charset="0"/>
              </a:rPr>
              <a:t>(</a:t>
            </a:r>
            <a:r>
              <a:rPr lang="en-US" sz="4800" dirty="0">
                <a:solidFill>
                  <a:srgbClr val="A31515"/>
                </a:solidFill>
                <a:latin typeface="Consolas" panose="020B0609020204030204" pitchFamily="49" charset="0"/>
              </a:rPr>
              <a:t>'</a:t>
            </a:r>
            <a:r>
              <a:rPr lang="en-US" sz="4800" dirty="0" err="1">
                <a:solidFill>
                  <a:srgbClr val="A31515"/>
                </a:solidFill>
                <a:latin typeface="Consolas" panose="020B0609020204030204" pitchFamily="49" charset="0"/>
              </a:rPr>
              <a:t>blair</a:t>
            </a:r>
            <a:r>
              <a:rPr lang="en-US" sz="4800" dirty="0">
                <a:solidFill>
                  <a:srgbClr val="A31515"/>
                </a:solidFill>
                <a:latin typeface="Consolas" panose="020B0609020204030204" pitchFamily="49" charset="0"/>
              </a:rPr>
              <a:t>'</a:t>
            </a:r>
            <a:r>
              <a:rPr lang="en-US" sz="4800" dirty="0">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toEqual</a:t>
            </a:r>
            <a:r>
              <a:rPr lang="en-US" sz="4800" dirty="0">
                <a:solidFill>
                  <a:srgbClr val="000000"/>
                </a:solidFill>
                <a:latin typeface="Consolas" panose="020B0609020204030204" pitchFamily="49" charset="0"/>
              </a:rPr>
              <a:t>([])</a:t>
            </a:r>
          </a:p>
          <a:p>
            <a:r>
              <a:rPr lang="en-US" sz="4800" dirty="0">
                <a:solidFill>
                  <a:srgbClr val="000000"/>
                </a:solidFill>
                <a:latin typeface="Consolas" panose="020B0609020204030204" pitchFamily="49" charset="0"/>
              </a:rPr>
              <a:t>  </a:t>
            </a:r>
          </a:p>
          <a:p>
            <a:r>
              <a:rPr lang="en-US" sz="4800" dirty="0">
                <a:solidFill>
                  <a:srgbClr val="000000"/>
                </a:solidFill>
                <a:latin typeface="Consolas" panose="020B0609020204030204" pitchFamily="49" charset="0"/>
              </a:rPr>
              <a:t>    </a:t>
            </a:r>
            <a:r>
              <a:rPr lang="en-US" sz="4800" dirty="0">
                <a:solidFill>
                  <a:srgbClr val="0000FF"/>
                </a:solidFill>
                <a:latin typeface="Consolas" panose="020B0609020204030204" pitchFamily="49" charset="0"/>
              </a:rPr>
              <a:t>const</a:t>
            </a:r>
            <a:r>
              <a:rPr lang="en-US" sz="4800" dirty="0">
                <a:solidFill>
                  <a:srgbClr val="000000"/>
                </a:solidFill>
                <a:latin typeface="Consolas" panose="020B0609020204030204" pitchFamily="49" charset="0"/>
              </a:rPr>
              <a:t> </a:t>
            </a:r>
            <a:r>
              <a:rPr lang="en-US" sz="4800" dirty="0">
                <a:solidFill>
                  <a:srgbClr val="0070C1"/>
                </a:solidFill>
                <a:latin typeface="Consolas" panose="020B0609020204030204" pitchFamily="49" charset="0"/>
              </a:rPr>
              <a:t>id1</a:t>
            </a:r>
            <a:r>
              <a:rPr lang="en-US" sz="4800" dirty="0">
                <a:solidFill>
                  <a:srgbClr val="000000"/>
                </a:solidFill>
                <a:latin typeface="Consolas" panose="020B0609020204030204" pitchFamily="49" charset="0"/>
              </a:rPr>
              <a:t> = </a:t>
            </a:r>
            <a:r>
              <a:rPr lang="en-US" sz="4800" dirty="0" err="1">
                <a:solidFill>
                  <a:srgbClr val="001080"/>
                </a:solidFill>
                <a:latin typeface="Consolas" panose="020B0609020204030204" pitchFamily="49" charset="0"/>
              </a:rPr>
              <a:t>db</a:t>
            </a:r>
            <a:r>
              <a:rPr lang="en-US" sz="4800" dirty="0" err="1">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addStudent</a:t>
            </a:r>
            <a:r>
              <a:rPr lang="en-US" sz="4800" dirty="0">
                <a:solidFill>
                  <a:srgbClr val="000000"/>
                </a:solidFill>
                <a:latin typeface="Consolas" panose="020B0609020204030204" pitchFamily="49" charset="0"/>
              </a:rPr>
              <a:t>(</a:t>
            </a:r>
            <a:r>
              <a:rPr lang="en-US" sz="4800" dirty="0">
                <a:solidFill>
                  <a:srgbClr val="A31515"/>
                </a:solidFill>
                <a:latin typeface="Consolas" panose="020B0609020204030204" pitchFamily="49" charset="0"/>
              </a:rPr>
              <a:t>'</a:t>
            </a:r>
            <a:r>
              <a:rPr lang="en-US" sz="4800" dirty="0" err="1">
                <a:solidFill>
                  <a:srgbClr val="A31515"/>
                </a:solidFill>
                <a:latin typeface="Consolas" panose="020B0609020204030204" pitchFamily="49" charset="0"/>
              </a:rPr>
              <a:t>blair</a:t>
            </a:r>
            <a:r>
              <a:rPr lang="en-US" sz="4800" dirty="0">
                <a:solidFill>
                  <a:srgbClr val="A31515"/>
                </a:solidFill>
                <a:latin typeface="Consolas" panose="020B0609020204030204" pitchFamily="49" charset="0"/>
              </a:rPr>
              <a:t>’</a:t>
            </a:r>
            <a:r>
              <a:rPr lang="en-US" sz="4800" dirty="0">
                <a:solidFill>
                  <a:srgbClr val="000000"/>
                </a:solidFill>
                <a:latin typeface="Consolas" panose="020B0609020204030204" pitchFamily="49" charset="0"/>
              </a:rPr>
              <a:t>);</a:t>
            </a:r>
          </a:p>
          <a:p>
            <a:endParaRPr lang="en-US" sz="4800" dirty="0">
              <a:solidFill>
                <a:srgbClr val="000000"/>
              </a:solidFill>
              <a:latin typeface="Consolas" panose="020B0609020204030204" pitchFamily="49" charset="0"/>
            </a:endParaRPr>
          </a:p>
          <a:p>
            <a:r>
              <a:rPr lang="en-US" sz="4800" dirty="0">
                <a:solidFill>
                  <a:srgbClr val="000000"/>
                </a:solidFill>
                <a:latin typeface="Consolas" panose="020B0609020204030204" pitchFamily="49" charset="0"/>
              </a:rPr>
              <a:t>    </a:t>
            </a:r>
            <a:r>
              <a:rPr lang="en-US" sz="4800" dirty="0">
                <a:solidFill>
                  <a:srgbClr val="795E26"/>
                </a:solidFill>
                <a:latin typeface="Consolas" panose="020B0609020204030204" pitchFamily="49" charset="0"/>
              </a:rPr>
              <a:t>expect</a:t>
            </a:r>
            <a:r>
              <a:rPr lang="en-US" sz="4800" dirty="0">
                <a:solidFill>
                  <a:srgbClr val="000000"/>
                </a:solidFill>
                <a:latin typeface="Consolas" panose="020B0609020204030204" pitchFamily="49" charset="0"/>
              </a:rPr>
              <a:t>(</a:t>
            </a:r>
            <a:r>
              <a:rPr lang="en-US" sz="4800" dirty="0" err="1">
                <a:solidFill>
                  <a:srgbClr val="001080"/>
                </a:solidFill>
                <a:latin typeface="Consolas" panose="020B0609020204030204" pitchFamily="49" charset="0"/>
              </a:rPr>
              <a:t>db</a:t>
            </a:r>
            <a:r>
              <a:rPr lang="en-US" sz="4800" dirty="0" err="1">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nameToIDs</a:t>
            </a:r>
            <a:r>
              <a:rPr lang="en-US" sz="4800" dirty="0">
                <a:solidFill>
                  <a:srgbClr val="000000"/>
                </a:solidFill>
                <a:latin typeface="Consolas" panose="020B0609020204030204" pitchFamily="49" charset="0"/>
              </a:rPr>
              <a:t>(</a:t>
            </a:r>
            <a:r>
              <a:rPr lang="en-US" sz="4800" dirty="0">
                <a:solidFill>
                  <a:srgbClr val="A31515"/>
                </a:solidFill>
                <a:latin typeface="Consolas" panose="020B0609020204030204" pitchFamily="49" charset="0"/>
              </a:rPr>
              <a:t>'</a:t>
            </a:r>
            <a:r>
              <a:rPr lang="en-US" sz="4800" dirty="0" err="1">
                <a:solidFill>
                  <a:srgbClr val="A31515"/>
                </a:solidFill>
                <a:latin typeface="Consolas" panose="020B0609020204030204" pitchFamily="49" charset="0"/>
              </a:rPr>
              <a:t>blair</a:t>
            </a:r>
            <a:r>
              <a:rPr lang="en-US" sz="4800" dirty="0">
                <a:solidFill>
                  <a:srgbClr val="A31515"/>
                </a:solidFill>
                <a:latin typeface="Consolas" panose="020B0609020204030204" pitchFamily="49" charset="0"/>
              </a:rPr>
              <a:t>'</a:t>
            </a:r>
            <a:r>
              <a:rPr lang="en-US" sz="4800" dirty="0">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toEqual</a:t>
            </a:r>
            <a:r>
              <a:rPr lang="en-US" sz="4800" dirty="0">
                <a:solidFill>
                  <a:srgbClr val="000000"/>
                </a:solidFill>
                <a:latin typeface="Consolas" panose="020B0609020204030204" pitchFamily="49" charset="0"/>
              </a:rPr>
              <a:t>([</a:t>
            </a:r>
            <a:r>
              <a:rPr lang="en-US" sz="4800" dirty="0">
                <a:solidFill>
                  <a:srgbClr val="0070C1"/>
                </a:solidFill>
                <a:latin typeface="Consolas" panose="020B0609020204030204" pitchFamily="49" charset="0"/>
              </a:rPr>
              <a:t>id1</a:t>
            </a:r>
            <a:r>
              <a:rPr lang="en-US" sz="4800" dirty="0">
                <a:solidFill>
                  <a:srgbClr val="000000"/>
                </a:solidFill>
                <a:latin typeface="Consolas" panose="020B0609020204030204" pitchFamily="49" charset="0"/>
              </a:rPr>
              <a:t>])   </a:t>
            </a:r>
          </a:p>
          <a:p>
            <a:r>
              <a:rPr lang="en-US" sz="4800" dirty="0">
                <a:solidFill>
                  <a:srgbClr val="000000"/>
                </a:solidFill>
                <a:latin typeface="Consolas" panose="020B0609020204030204" pitchFamily="49" charset="0"/>
              </a:rPr>
              <a:t>  });</a:t>
            </a:r>
          </a:p>
        </p:txBody>
      </p:sp>
    </p:spTree>
    <p:extLst>
      <p:ext uri="{BB962C8B-B14F-4D97-AF65-F5344CB8AC3E}">
        <p14:creationId xmlns:p14="http://schemas.microsoft.com/office/powerpoint/2010/main" val="375495437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6" name="Good Tests are Not Flaky"/>
          <p:cNvSpPr txBox="1">
            <a:spLocks noGrp="1"/>
          </p:cNvSpPr>
          <p:nvPr>
            <p:ph type="title"/>
          </p:nvPr>
        </p:nvSpPr>
        <p:spPr>
          <a:prstGeom prst="rect">
            <a:avLst/>
          </a:prstGeom>
        </p:spPr>
        <p:txBody>
          <a:bodyPr/>
          <a:lstStyle/>
          <a:p>
            <a:r>
              <a:rPr lang="en-US" dirty="0"/>
              <a:t>Medium and Large Tests can be Flaky</a:t>
            </a:r>
            <a:endParaRPr dirty="0"/>
          </a:p>
        </p:txBody>
      </p:sp>
      <p:sp>
        <p:nvSpPr>
          <p:cNvPr id="448" name="Body Level One…"/>
          <p:cNvSpPr txBox="1">
            <a:spLocks noGrp="1"/>
          </p:cNvSpPr>
          <p:nvPr>
            <p:ph type="body" idx="1"/>
          </p:nvPr>
        </p:nvSpPr>
        <p:spPr>
          <a:xfrm>
            <a:off x="1676400" y="3000319"/>
            <a:ext cx="14194971" cy="8702677"/>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rPr dirty="0"/>
              <a:t>Flaky test failures are false alarms</a:t>
            </a:r>
          </a:p>
          <a:p>
            <a:r>
              <a:rPr dirty="0"/>
              <a:t>Tests that are hermetic defend against “test order dependency” - failures due to tests running in other orders</a:t>
            </a:r>
          </a:p>
          <a:p>
            <a:r>
              <a:rPr dirty="0"/>
              <a:t>Most common cause of flaky test failures: “async wait” - tests that expect some asynchronous action to occur within a timeout</a:t>
            </a:r>
          </a:p>
          <a:p>
            <a:r>
              <a:rPr lang="en-US" dirty="0"/>
              <a:t>UI Testing is often flaky and slower</a:t>
            </a:r>
          </a:p>
          <a:p>
            <a:r>
              <a:rPr dirty="0"/>
              <a:t>Good tests avoid relying on timing</a:t>
            </a:r>
          </a:p>
        </p:txBody>
      </p:sp>
      <p:sp>
        <p:nvSpPr>
          <p:cNvPr id="449" name="[Luo et al, FSE 2014 “An empirical analysis of flaky tests”]"/>
          <p:cNvSpPr txBox="1"/>
          <p:nvPr/>
        </p:nvSpPr>
        <p:spPr>
          <a:xfrm>
            <a:off x="13936457" y="12319179"/>
            <a:ext cx="10016872" cy="6223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defTabSz="825500">
              <a:spcBef>
                <a:spcPts val="3400"/>
              </a:spcBef>
              <a:defRPr sz="3000">
                <a:solidFill>
                  <a:srgbClr val="000000"/>
                </a:solidFill>
                <a:latin typeface="Avenir Next Medium"/>
                <a:ea typeface="Avenir Next Medium"/>
                <a:cs typeface="Avenir Next Medium"/>
                <a:sym typeface="Avenir Next Medium"/>
              </a:defRPr>
            </a:lvl1pPr>
          </a:lstStyle>
          <a:p>
            <a:r>
              <a:t>[Luo et al, FSE 2014 “An empirical analysis of flaky tests”]</a:t>
            </a:r>
          </a:p>
        </p:txBody>
      </p:sp>
      <p:graphicFrame>
        <p:nvGraphicFramePr>
          <p:cNvPr id="450" name="2D Pie Chart"/>
          <p:cNvGraphicFramePr/>
          <p:nvPr>
            <p:extLst>
              <p:ext uri="{D42A27DB-BD31-4B8C-83A1-F6EECF244321}">
                <p14:modId xmlns:p14="http://schemas.microsoft.com/office/powerpoint/2010/main" val="1826188287"/>
              </p:ext>
            </p:extLst>
          </p:nvPr>
        </p:nvGraphicFramePr>
        <p:xfrm>
          <a:off x="13936457" y="2687636"/>
          <a:ext cx="13144855" cy="13144855"/>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2" name="Flaky Test Example: Async/Wait"/>
          <p:cNvSpPr txBox="1">
            <a:spLocks noGrp="1"/>
          </p:cNvSpPr>
          <p:nvPr>
            <p:ph type="title"/>
          </p:nvPr>
        </p:nvSpPr>
        <p:spPr>
          <a:prstGeom prst="rect">
            <a:avLst/>
          </a:prstGeom>
        </p:spPr>
        <p:txBody>
          <a:bodyPr/>
          <a:lstStyle/>
          <a:p>
            <a:r>
              <a:rPr dirty="0"/>
              <a:t>Flaky Test Example: Async/Wait</a:t>
            </a:r>
          </a:p>
        </p:txBody>
      </p:sp>
      <p:sp>
        <p:nvSpPr>
          <p:cNvPr id="454" name="Body Level One…"/>
          <p:cNvSpPr txBox="1">
            <a:spLocks noGrp="1"/>
          </p:cNvSpPr>
          <p:nvPr>
            <p:ph type="body" idx="1"/>
          </p:nvPr>
        </p:nvSpPr>
        <p:spPr>
          <a:xfrm>
            <a:off x="1676400" y="3000319"/>
            <a:ext cx="13783814" cy="8702677"/>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Autofit/>
          </a:bodyPr>
          <a:lstStyle/>
          <a:p>
            <a:pPr marL="476450" indent="-476450" defTabSz="2413953">
              <a:lnSpc>
                <a:spcPct val="100000"/>
              </a:lnSpc>
              <a:spcBef>
                <a:spcPts val="2400"/>
              </a:spcBef>
              <a:defRPr sz="4752"/>
            </a:pPr>
            <a:r>
              <a:rPr sz="5400" dirty="0"/>
              <a:t>Most common root cause of flakiness</a:t>
            </a:r>
          </a:p>
          <a:p>
            <a:pPr marL="476450" indent="-476450" defTabSz="2413953">
              <a:lnSpc>
                <a:spcPct val="100000"/>
              </a:lnSpc>
              <a:spcBef>
                <a:spcPts val="2400"/>
              </a:spcBef>
              <a:defRPr sz="4752"/>
            </a:pPr>
            <a:r>
              <a:rPr sz="5400" dirty="0"/>
              <a:t>Difficult to avoid, but consider:</a:t>
            </a:r>
          </a:p>
          <a:p>
            <a:pPr marL="853640" lvl="1" indent="-476450" defTabSz="2413953">
              <a:lnSpc>
                <a:spcPct val="100000"/>
              </a:lnSpc>
              <a:spcBef>
                <a:spcPts val="2400"/>
              </a:spcBef>
              <a:buSzPct val="100000"/>
              <a:defRPr sz="4752"/>
            </a:pPr>
            <a:r>
              <a:rPr sz="5400" dirty="0"/>
              <a:t>Have more “small” tests that don’t require concurrency</a:t>
            </a:r>
          </a:p>
          <a:p>
            <a:pPr marL="853640" lvl="1" indent="-476450" defTabSz="2413953">
              <a:lnSpc>
                <a:spcPct val="100000"/>
              </a:lnSpc>
              <a:spcBef>
                <a:spcPts val="2400"/>
              </a:spcBef>
              <a:buSzPct val="100000"/>
              <a:defRPr sz="4752"/>
            </a:pPr>
            <a:r>
              <a:rPr sz="5400" dirty="0"/>
              <a:t>Ensure sufficient resources available for running tests</a:t>
            </a:r>
          </a:p>
          <a:p>
            <a:pPr marL="853640" lvl="1" indent="-476450" defTabSz="2413953">
              <a:lnSpc>
                <a:spcPct val="100000"/>
              </a:lnSpc>
              <a:spcBef>
                <a:spcPts val="2400"/>
              </a:spcBef>
              <a:buSzPct val="100000"/>
              <a:defRPr sz="4752"/>
            </a:pPr>
            <a:r>
              <a:rPr sz="5400" dirty="0"/>
              <a:t>Embed reasonable error detection to classify test failures as likely to be “flaky” vs true failures</a:t>
            </a:r>
          </a:p>
        </p:txBody>
      </p:sp>
      <p:grpSp>
        <p:nvGrpSpPr>
          <p:cNvPr id="457" name="Group"/>
          <p:cNvGrpSpPr/>
          <p:nvPr/>
        </p:nvGrpSpPr>
        <p:grpSpPr>
          <a:xfrm>
            <a:off x="19954481" y="9941467"/>
            <a:ext cx="3395643" cy="2095059"/>
            <a:chOff x="0" y="0"/>
            <a:chExt cx="3395642" cy="2095058"/>
          </a:xfrm>
        </p:grpSpPr>
        <p:sp>
          <p:nvSpPr>
            <p:cNvPr id="455" name="Test fails!"/>
            <p:cNvSpPr/>
            <p:nvPr/>
          </p:nvSpPr>
          <p:spPr>
            <a:xfrm>
              <a:off x="0" y="1120675"/>
              <a:ext cx="3395643" cy="974384"/>
            </a:xfrm>
            <a:prstGeom prst="rect">
              <a:avLst/>
            </a:prstGeom>
            <a:solidFill>
              <a:srgbClr val="8C1818"/>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numCol="1" anchor="ctr">
              <a:noAutofit/>
            </a:bodyPr>
            <a:lstStyle>
              <a:lvl1pPr defTabSz="821531">
                <a:defRPr sz="3000">
                  <a:solidFill>
                    <a:srgbClr val="FFFFFF"/>
                  </a:solidFill>
                  <a:latin typeface="Avenir Next Medium"/>
                  <a:ea typeface="Avenir Next Medium"/>
                  <a:cs typeface="Avenir Next Medium"/>
                  <a:sym typeface="Avenir Next Medium"/>
                </a:defRPr>
              </a:lvl1pPr>
            </a:lstStyle>
            <a:p>
              <a:r>
                <a:t>Test fails!</a:t>
              </a:r>
            </a:p>
          </p:txBody>
        </p:sp>
        <p:sp>
          <p:nvSpPr>
            <p:cNvPr id="456" name="Line"/>
            <p:cNvSpPr/>
            <p:nvPr/>
          </p:nvSpPr>
          <p:spPr>
            <a:xfrm flipH="1">
              <a:off x="1697821" y="0"/>
              <a:ext cx="1" cy="1160860"/>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grpSp>
        <p:nvGrpSpPr>
          <p:cNvPr id="460" name="Group"/>
          <p:cNvGrpSpPr/>
          <p:nvPr/>
        </p:nvGrpSpPr>
        <p:grpSpPr>
          <a:xfrm>
            <a:off x="15680642" y="7577797"/>
            <a:ext cx="3204074" cy="5558731"/>
            <a:chOff x="0" y="0"/>
            <a:chExt cx="3204072" cy="5558730"/>
          </a:xfrm>
        </p:grpSpPr>
        <p:sp>
          <p:nvSpPr>
            <p:cNvPr id="458" name="Server startup complete"/>
            <p:cNvSpPr/>
            <p:nvPr/>
          </p:nvSpPr>
          <p:spPr>
            <a:xfrm>
              <a:off x="0" y="4397870"/>
              <a:ext cx="3204073" cy="1160861"/>
            </a:xfrm>
            <a:prstGeom prst="rect">
              <a:avLst/>
            </a:prstGeom>
            <a:solidFill>
              <a:srgbClr val="D9863D"/>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numCol="1" anchor="ctr">
              <a:noAutofit/>
            </a:bodyPr>
            <a:lstStyle>
              <a:lvl1pPr defTabSz="821531">
                <a:defRPr sz="3000">
                  <a:solidFill>
                    <a:srgbClr val="000000"/>
                  </a:solidFill>
                  <a:latin typeface="Avenir Next Medium"/>
                  <a:ea typeface="Avenir Next Medium"/>
                  <a:cs typeface="Avenir Next Medium"/>
                  <a:sym typeface="Avenir Next Medium"/>
                </a:defRPr>
              </a:lvl1pPr>
            </a:lstStyle>
            <a:p>
              <a:r>
                <a:t>Server startup complete</a:t>
              </a:r>
            </a:p>
          </p:txBody>
        </p:sp>
        <p:sp>
          <p:nvSpPr>
            <p:cNvPr id="459" name="Line"/>
            <p:cNvSpPr/>
            <p:nvPr/>
          </p:nvSpPr>
          <p:spPr>
            <a:xfrm flipH="1">
              <a:off x="1602036" y="0"/>
              <a:ext cx="1" cy="4475646"/>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grpSp>
        <p:nvGrpSpPr>
          <p:cNvPr id="463" name="Group"/>
          <p:cNvGrpSpPr/>
          <p:nvPr/>
        </p:nvGrpSpPr>
        <p:grpSpPr>
          <a:xfrm>
            <a:off x="15680642" y="4262229"/>
            <a:ext cx="3646733" cy="3409329"/>
            <a:chOff x="0" y="0"/>
            <a:chExt cx="3646731" cy="3409328"/>
          </a:xfrm>
        </p:grpSpPr>
        <p:sp>
          <p:nvSpPr>
            <p:cNvPr id="461" name="Start server"/>
            <p:cNvSpPr/>
            <p:nvPr/>
          </p:nvSpPr>
          <p:spPr>
            <a:xfrm>
              <a:off x="0" y="1623391"/>
              <a:ext cx="3204073" cy="1785938"/>
            </a:xfrm>
            <a:prstGeom prst="rect">
              <a:avLst/>
            </a:prstGeom>
            <a:solidFill>
              <a:srgbClr val="D9863D"/>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numCol="1" anchor="ctr">
              <a:noAutofit/>
            </a:bodyPr>
            <a:lstStyle>
              <a:lvl1pPr defTabSz="821531">
                <a:defRPr sz="3000">
                  <a:solidFill>
                    <a:srgbClr val="000000"/>
                  </a:solidFill>
                  <a:latin typeface="Avenir Next Medium"/>
                  <a:ea typeface="Avenir Next Medium"/>
                  <a:cs typeface="Avenir Next Medium"/>
                  <a:sym typeface="Avenir Next Medium"/>
                </a:defRPr>
              </a:lvl1pPr>
            </a:lstStyle>
            <a:p>
              <a:r>
                <a:t>Start server</a:t>
              </a:r>
            </a:p>
          </p:txBody>
        </p:sp>
        <p:sp>
          <p:nvSpPr>
            <p:cNvPr id="462" name="Line"/>
            <p:cNvSpPr/>
            <p:nvPr/>
          </p:nvSpPr>
          <p:spPr>
            <a:xfrm flipH="1">
              <a:off x="1477396" y="0"/>
              <a:ext cx="2169336" cy="1644444"/>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grpSp>
        <p:nvGrpSpPr>
          <p:cNvPr id="466" name="Group"/>
          <p:cNvGrpSpPr/>
          <p:nvPr/>
        </p:nvGrpSpPr>
        <p:grpSpPr>
          <a:xfrm>
            <a:off x="19954481" y="7548311"/>
            <a:ext cx="3395643" cy="2452530"/>
            <a:chOff x="0" y="0"/>
            <a:chExt cx="3395642" cy="2452529"/>
          </a:xfrm>
        </p:grpSpPr>
        <p:sp>
          <p:nvSpPr>
            <p:cNvPr id="464" name="Make request to server"/>
            <p:cNvSpPr/>
            <p:nvPr/>
          </p:nvSpPr>
          <p:spPr>
            <a:xfrm>
              <a:off x="0" y="1155064"/>
              <a:ext cx="3395643" cy="1297466"/>
            </a:xfrm>
            <a:prstGeom prst="rect">
              <a:avLst/>
            </a:prstGeom>
            <a:solidFill>
              <a:srgbClr val="3887A6"/>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numCol="1" anchor="ctr">
              <a:noAutofit/>
            </a:bodyPr>
            <a:lstStyle>
              <a:lvl1pPr defTabSz="821531">
                <a:defRPr sz="3000">
                  <a:solidFill>
                    <a:srgbClr val="000000"/>
                  </a:solidFill>
                  <a:latin typeface="Avenir Next Medium"/>
                  <a:ea typeface="Avenir Next Medium"/>
                  <a:cs typeface="Avenir Next Medium"/>
                  <a:sym typeface="Avenir Next Medium"/>
                </a:defRPr>
              </a:lvl1pPr>
            </a:lstStyle>
            <a:p>
              <a:r>
                <a:t>Make request to server</a:t>
              </a:r>
            </a:p>
          </p:txBody>
        </p:sp>
        <p:sp>
          <p:nvSpPr>
            <p:cNvPr id="465" name="Line"/>
            <p:cNvSpPr/>
            <p:nvPr/>
          </p:nvSpPr>
          <p:spPr>
            <a:xfrm flipH="1">
              <a:off x="1697821" y="0"/>
              <a:ext cx="1" cy="1160860"/>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grpSp>
        <p:nvGrpSpPr>
          <p:cNvPr id="469" name="Group"/>
          <p:cNvGrpSpPr/>
          <p:nvPr/>
        </p:nvGrpSpPr>
        <p:grpSpPr>
          <a:xfrm>
            <a:off x="19382075" y="4251794"/>
            <a:ext cx="3872264" cy="3390280"/>
            <a:chOff x="-668190" y="-126478"/>
            <a:chExt cx="3872263" cy="3390279"/>
          </a:xfrm>
        </p:grpSpPr>
        <p:sp>
          <p:nvSpPr>
            <p:cNvPr id="467" name="Wait 3 seconds for server to start"/>
            <p:cNvSpPr/>
            <p:nvPr/>
          </p:nvSpPr>
          <p:spPr>
            <a:xfrm>
              <a:off x="0" y="1477863"/>
              <a:ext cx="3204073" cy="1785938"/>
            </a:xfrm>
            <a:prstGeom prst="rect">
              <a:avLst/>
            </a:prstGeom>
            <a:solidFill>
              <a:srgbClr val="3887A6"/>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numCol="1" anchor="ctr">
              <a:noAutofit/>
            </a:bodyPr>
            <a:lstStyle>
              <a:lvl1pPr defTabSz="821531">
                <a:defRPr sz="3000">
                  <a:solidFill>
                    <a:srgbClr val="000000"/>
                  </a:solidFill>
                  <a:latin typeface="Avenir Next Medium"/>
                  <a:ea typeface="Avenir Next Medium"/>
                  <a:cs typeface="Avenir Next Medium"/>
                  <a:sym typeface="Avenir Next Medium"/>
                </a:defRPr>
              </a:lvl1pPr>
            </a:lstStyle>
            <a:p>
              <a:r>
                <a:t>Wait 3 seconds for server to start</a:t>
              </a:r>
            </a:p>
          </p:txBody>
        </p:sp>
        <p:sp>
          <p:nvSpPr>
            <p:cNvPr id="468" name="Line"/>
            <p:cNvSpPr/>
            <p:nvPr/>
          </p:nvSpPr>
          <p:spPr>
            <a:xfrm>
              <a:off x="-668191" y="-126479"/>
              <a:ext cx="2241579" cy="1654316"/>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sp>
        <p:nvSpPr>
          <p:cNvPr id="470" name="Start Test"/>
          <p:cNvSpPr/>
          <p:nvPr/>
        </p:nvSpPr>
        <p:spPr>
          <a:xfrm>
            <a:off x="18070907" y="3616492"/>
            <a:ext cx="2612901" cy="660798"/>
          </a:xfrm>
          <a:prstGeom prst="rect">
            <a:avLst/>
          </a:prstGeom>
          <a:solidFill>
            <a:srgbClr val="3887A6"/>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lstStyle>
            <a:lvl1pPr defTabSz="821531">
              <a:defRPr sz="3000">
                <a:solidFill>
                  <a:srgbClr val="000000"/>
                </a:solidFill>
                <a:latin typeface="Avenir Next Medium"/>
                <a:ea typeface="Avenir Next Medium"/>
                <a:cs typeface="Avenir Next Medium"/>
                <a:sym typeface="Avenir Next Medium"/>
              </a:defRPr>
            </a:lvl1pPr>
          </a:lstStyle>
          <a:p>
            <a:r>
              <a:t>Start Test</a:t>
            </a:r>
          </a:p>
        </p:txBody>
      </p:sp>
      <p:sp>
        <p:nvSpPr>
          <p:cNvPr id="471" name="Too late!"/>
          <p:cNvSpPr txBox="1"/>
          <p:nvPr/>
        </p:nvSpPr>
        <p:spPr>
          <a:xfrm>
            <a:off x="18928003" y="12286180"/>
            <a:ext cx="1853515" cy="70167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anchor="ctr">
            <a:spAutoFit/>
          </a:bodyPr>
          <a:lstStyle>
            <a:lvl1pPr defTabSz="821531">
              <a:defRPr sz="3200" b="1">
                <a:solidFill>
                  <a:srgbClr val="D9863D"/>
                </a:solidFill>
                <a:latin typeface="Avenir Next Regular"/>
                <a:ea typeface="Avenir Next Regular"/>
                <a:cs typeface="Avenir Next Regular"/>
                <a:sym typeface="Avenir Next Regular"/>
              </a:defRPr>
            </a:lvl1pPr>
          </a:lstStyle>
          <a:p>
            <a:r>
              <a:t>Too late!</a:t>
            </a:r>
          </a:p>
        </p:txBody>
      </p:sp>
    </p:spTree>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Snapshot GUI Tests Detect Changes"/>
          <p:cNvSpPr txBox="1">
            <a:spLocks noGrp="1"/>
          </p:cNvSpPr>
          <p:nvPr>
            <p:ph type="title"/>
          </p:nvPr>
        </p:nvSpPr>
        <p:spPr>
          <a:prstGeom prst="rect">
            <a:avLst/>
          </a:prstGeom>
        </p:spPr>
        <p:txBody>
          <a:bodyPr>
            <a:normAutofit/>
          </a:bodyPr>
          <a:lstStyle/>
          <a:p>
            <a:r>
              <a:rPr lang="en-US" dirty="0"/>
              <a:t>Avoiding GUI can help reduce Flakiness</a:t>
            </a:r>
            <a:endParaRPr dirty="0"/>
          </a:p>
        </p:txBody>
      </p:sp>
      <p:sp>
        <p:nvSpPr>
          <p:cNvPr id="437" name="The first time the test runs, it saves a “snapshot” of the rendered GUI…"/>
          <p:cNvSpPr txBox="1">
            <a:spLocks noGrp="1"/>
          </p:cNvSpPr>
          <p:nvPr>
            <p:ph type="body" idx="1"/>
          </p:nvPr>
        </p:nvSpPr>
        <p:spPr>
          <a:prstGeom prst="rect">
            <a:avLst/>
          </a:prstGeom>
        </p:spPr>
        <p:txBody>
          <a:bodyPr/>
          <a:lstStyle/>
          <a:p>
            <a:r>
              <a:rPr lang="en-US" dirty="0"/>
              <a:t>GUI makes your tests slow. </a:t>
            </a:r>
          </a:p>
          <a:p>
            <a:r>
              <a:rPr lang="en-US" dirty="0"/>
              <a:t>To help reduce flakiness:</a:t>
            </a:r>
          </a:p>
          <a:p>
            <a:pPr lvl="1"/>
            <a:r>
              <a:rPr lang="en-US" dirty="0"/>
              <a:t>find a way to fire real HTTP requests without the browser (e.g., </a:t>
            </a:r>
            <a:r>
              <a:rPr lang="en-US" dirty="0" err="1"/>
              <a:t>supertest</a:t>
            </a:r>
            <a:r>
              <a:rPr lang="en-US" dirty="0"/>
              <a:t> library)</a:t>
            </a:r>
          </a:p>
          <a:p>
            <a:pPr lvl="1"/>
            <a:r>
              <a:rPr lang="en-US" dirty="0"/>
              <a:t>actual dependencies instead of mocks</a:t>
            </a:r>
          </a:p>
          <a:p>
            <a:pPr lvl="1"/>
            <a:r>
              <a:rPr lang="en-US" dirty="0"/>
              <a:t>Setup the test data before every test</a:t>
            </a:r>
          </a:p>
        </p:txBody>
      </p:sp>
      <p:sp>
        <p:nvSpPr>
          <p:cNvPr id="438"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32</a:t>
            </a:fld>
            <a:endParaRPr/>
          </a:p>
        </p:txBody>
      </p:sp>
    </p:spTree>
    <p:extLst>
      <p:ext uri="{BB962C8B-B14F-4D97-AF65-F5344CB8AC3E}">
        <p14:creationId xmlns:p14="http://schemas.microsoft.com/office/powerpoint/2010/main" val="4161557524"/>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Snapshot GUI Tests Detect Changes"/>
          <p:cNvSpPr txBox="1">
            <a:spLocks noGrp="1"/>
          </p:cNvSpPr>
          <p:nvPr>
            <p:ph type="title"/>
          </p:nvPr>
        </p:nvSpPr>
        <p:spPr>
          <a:prstGeom prst="rect">
            <a:avLst/>
          </a:prstGeom>
        </p:spPr>
        <p:txBody>
          <a:bodyPr>
            <a:normAutofit/>
          </a:bodyPr>
          <a:lstStyle/>
          <a:p>
            <a:r>
              <a:rPr lang="en-US" dirty="0"/>
              <a:t>Testing with Scenarios helps will Acceptance Testing</a:t>
            </a:r>
            <a:endParaRPr dirty="0"/>
          </a:p>
        </p:txBody>
      </p:sp>
      <p:sp>
        <p:nvSpPr>
          <p:cNvPr id="437" name="The first time the test runs, it saves a “snapshot” of the rendered GUI…"/>
          <p:cNvSpPr txBox="1">
            <a:spLocks noGrp="1"/>
          </p:cNvSpPr>
          <p:nvPr>
            <p:ph type="body" idx="1"/>
          </p:nvPr>
        </p:nvSpPr>
        <p:spPr>
          <a:xfrm>
            <a:off x="1676400" y="3000319"/>
            <a:ext cx="19743420" cy="8702677"/>
          </a:xfrm>
          <a:prstGeom prst="rect">
            <a:avLst/>
          </a:prstGeom>
        </p:spPr>
        <p:txBody>
          <a:bodyPr>
            <a:normAutofit/>
          </a:bodyPr>
          <a:lstStyle/>
          <a:p>
            <a:r>
              <a:rPr lang="en-US" dirty="0"/>
              <a:t>Acceptance tests are written to verify behavior from a user’s perspective.</a:t>
            </a:r>
          </a:p>
          <a:p>
            <a:pPr lvl="1"/>
            <a:r>
              <a:rPr lang="en-US" dirty="0"/>
              <a:t>The focus is on treating the application as a black-box</a:t>
            </a:r>
          </a:p>
          <a:p>
            <a:r>
              <a:rPr lang="en-US" dirty="0"/>
              <a:t>Tests are defined as given-when-then scenarios:</a:t>
            </a:r>
          </a:p>
          <a:p>
            <a:pPr marL="457200" lvl="1" indent="0">
              <a:buNone/>
            </a:pPr>
            <a:r>
              <a:rPr lang="en-US" i="1" dirty="0">
                <a:solidFill>
                  <a:schemeClr val="accent1">
                    <a:lumMod val="75000"/>
                  </a:schemeClr>
                </a:solidFill>
                <a:effectLst/>
                <a:latin typeface="Arial" panose="020B0604020202020204" pitchFamily="34" charset="0"/>
              </a:rPr>
              <a:t>given</a:t>
            </a:r>
            <a:r>
              <a:rPr lang="en-US" dirty="0">
                <a:effectLst/>
                <a:latin typeface="Arial" panose="020B0604020202020204" pitchFamily="34" charset="0"/>
              </a:rPr>
              <a:t> there's a logged in user</a:t>
            </a:r>
            <a:br>
              <a:rPr lang="en-US" dirty="0"/>
            </a:br>
            <a:r>
              <a:rPr lang="en-US" i="1" dirty="0">
                <a:solidFill>
                  <a:schemeClr val="accent1">
                    <a:lumMod val="75000"/>
                  </a:schemeClr>
                </a:solidFill>
                <a:effectLst/>
                <a:latin typeface="Arial" panose="020B0604020202020204" pitchFamily="34" charset="0"/>
              </a:rPr>
              <a:t>and</a:t>
            </a:r>
            <a:r>
              <a:rPr lang="en-US" dirty="0">
                <a:effectLst/>
                <a:latin typeface="Arial" panose="020B0604020202020204" pitchFamily="34" charset="0"/>
              </a:rPr>
              <a:t> there's an article "bicycle"</a:t>
            </a:r>
            <a:br>
              <a:rPr lang="en-US" dirty="0"/>
            </a:br>
            <a:r>
              <a:rPr lang="en-US" i="1" dirty="0">
                <a:solidFill>
                  <a:schemeClr val="accent1">
                    <a:lumMod val="75000"/>
                  </a:schemeClr>
                </a:solidFill>
                <a:effectLst/>
                <a:latin typeface="Arial" panose="020B0604020202020204" pitchFamily="34" charset="0"/>
              </a:rPr>
              <a:t>when</a:t>
            </a:r>
            <a:r>
              <a:rPr lang="en-US" i="1" dirty="0">
                <a:effectLst/>
                <a:latin typeface="Arial" panose="020B0604020202020204" pitchFamily="34" charset="0"/>
              </a:rPr>
              <a:t> </a:t>
            </a:r>
            <a:r>
              <a:rPr lang="en-US" dirty="0">
                <a:effectLst/>
                <a:latin typeface="Arial" panose="020B0604020202020204" pitchFamily="34" charset="0"/>
              </a:rPr>
              <a:t>the user navigates to the "bicycle" article's detail page</a:t>
            </a:r>
            <a:br>
              <a:rPr lang="en-US" dirty="0"/>
            </a:br>
            <a:r>
              <a:rPr lang="en-US" i="1" dirty="0">
                <a:effectLst/>
                <a:latin typeface="Arial" panose="020B0604020202020204" pitchFamily="34" charset="0"/>
              </a:rPr>
              <a:t>and </a:t>
            </a:r>
            <a:r>
              <a:rPr lang="en-US" dirty="0">
                <a:effectLst/>
                <a:latin typeface="Arial" panose="020B0604020202020204" pitchFamily="34" charset="0"/>
              </a:rPr>
              <a:t>clicks the "add to basket" button</a:t>
            </a:r>
            <a:br>
              <a:rPr lang="en-US" dirty="0"/>
            </a:br>
            <a:r>
              <a:rPr lang="en-US" i="1" dirty="0">
                <a:solidFill>
                  <a:schemeClr val="accent1">
                    <a:lumMod val="75000"/>
                  </a:schemeClr>
                </a:solidFill>
                <a:effectLst/>
                <a:latin typeface="Arial" panose="020B0604020202020204" pitchFamily="34" charset="0"/>
              </a:rPr>
              <a:t>then</a:t>
            </a:r>
            <a:r>
              <a:rPr lang="en-US" dirty="0">
                <a:effectLst/>
                <a:latin typeface="Arial" panose="020B0604020202020204" pitchFamily="34" charset="0"/>
              </a:rPr>
              <a:t> the article "bicycle" should be in their shopping</a:t>
            </a:r>
            <a:br>
              <a:rPr lang="en-US" dirty="0"/>
            </a:br>
            <a:r>
              <a:rPr lang="en-US" dirty="0">
                <a:effectLst/>
                <a:latin typeface="Arial" panose="020B0604020202020204" pitchFamily="34" charset="0"/>
              </a:rPr>
              <a:t>basket</a:t>
            </a:r>
            <a:endParaRPr lang="en-US" dirty="0"/>
          </a:p>
        </p:txBody>
      </p:sp>
      <p:sp>
        <p:nvSpPr>
          <p:cNvPr id="438"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33</a:t>
            </a:fld>
            <a:endParaRPr/>
          </a:p>
        </p:txBody>
      </p:sp>
      <p:sp>
        <p:nvSpPr>
          <p:cNvPr id="3" name="TextBox 2">
            <a:extLst>
              <a:ext uri="{FF2B5EF4-FFF2-40B4-BE49-F238E27FC236}">
                <a16:creationId xmlns:a16="http://schemas.microsoft.com/office/drawing/2014/main" id="{E0B663F6-FCEE-D718-E982-EF0D7C1322A5}"/>
              </a:ext>
            </a:extLst>
          </p:cNvPr>
          <p:cNvSpPr txBox="1"/>
          <p:nvPr/>
        </p:nvSpPr>
        <p:spPr>
          <a:xfrm>
            <a:off x="6789420" y="11692513"/>
            <a:ext cx="16991786" cy="646331"/>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hlinkClick r:id="rId3"/>
              </a:rPr>
              <a:t>https://docs.cypress.io/guides/end-to-end-testing/writing-your-first-end-to-end-test</a:t>
            </a:r>
            <a:r>
              <a:rPr lang="en-US" dirty="0"/>
              <a:t> </a:t>
            </a:r>
          </a:p>
        </p:txBody>
      </p:sp>
    </p:spTree>
    <p:extLst>
      <p:ext uri="{BB962C8B-B14F-4D97-AF65-F5344CB8AC3E}">
        <p14:creationId xmlns:p14="http://schemas.microsoft.com/office/powerpoint/2010/main" val="3269865073"/>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 name="Testing Large Systems is Hard"/>
          <p:cNvSpPr txBox="1">
            <a:spLocks noGrp="1"/>
          </p:cNvSpPr>
          <p:nvPr>
            <p:ph type="title"/>
          </p:nvPr>
        </p:nvSpPr>
        <p:spPr>
          <a:prstGeom prst="rect">
            <a:avLst/>
          </a:prstGeom>
        </p:spPr>
        <p:txBody>
          <a:bodyPr/>
          <a:lstStyle/>
          <a:p>
            <a:r>
              <a:rPr lang="en-US" dirty="0"/>
              <a:t>Deployed systems create even more testing challenges</a:t>
            </a:r>
            <a:endParaRPr dirty="0"/>
          </a:p>
        </p:txBody>
      </p:sp>
      <p:sp>
        <p:nvSpPr>
          <p:cNvPr id="431" name="What to do if the specification is incomplete, and likely to change frequently?…"/>
          <p:cNvSpPr txBox="1">
            <a:spLocks noGrp="1"/>
          </p:cNvSpPr>
          <p:nvPr>
            <p:ph type="body" idx="1"/>
          </p:nvPr>
        </p:nvSpPr>
        <p:spPr>
          <a:xfrm>
            <a:off x="1676400" y="3000319"/>
            <a:ext cx="18054162" cy="8702677"/>
          </a:xfrm>
          <a:prstGeom prst="rect">
            <a:avLst/>
          </a:prstGeom>
        </p:spPr>
        <p:txBody>
          <a:bodyPr/>
          <a:lstStyle/>
          <a:p>
            <a:r>
              <a:rPr lang="en-US" dirty="0"/>
              <a:t>Clients believe “how it is now is right”,</a:t>
            </a:r>
          </a:p>
          <a:p>
            <a:pPr lvl="1"/>
            <a:r>
              <a:rPr lang="en-US" dirty="0"/>
              <a:t>Not “how the API intended it to be is right”</a:t>
            </a:r>
            <a:endParaRPr dirty="0"/>
          </a:p>
          <a:p>
            <a:pPr marL="914400" lvl="1" indent="-457200"/>
            <a:r>
              <a:rPr dirty="0"/>
              <a:t>Writing thorough test suite is even harder, less useful</a:t>
            </a:r>
            <a:endParaRPr lang="en-US" dirty="0"/>
          </a:p>
          <a:p>
            <a:pPr marL="914400" lvl="1" indent="-457200"/>
            <a:r>
              <a:rPr lang="en-US" dirty="0"/>
              <a:t>What is a “breaking change”?</a:t>
            </a:r>
            <a:endParaRPr dirty="0"/>
          </a:p>
          <a:p>
            <a:r>
              <a:rPr dirty="0"/>
              <a:t>Still: vital to detect breaking changes</a:t>
            </a:r>
          </a:p>
          <a:p>
            <a:r>
              <a:rPr dirty="0"/>
              <a:t>Examples:</a:t>
            </a:r>
          </a:p>
          <a:p>
            <a:pPr marL="914400" lvl="1" indent="-457200"/>
            <a:r>
              <a:rPr dirty="0"/>
              <a:t>Detailed layout of GUIs</a:t>
            </a:r>
          </a:p>
          <a:p>
            <a:pPr marL="914400" lvl="1" indent="-457200"/>
            <a:r>
              <a:rPr dirty="0"/>
              <a:t>Side-effects of APIs, particularly under corner-cases</a:t>
            </a:r>
          </a:p>
        </p:txBody>
      </p:sp>
      <p:sp>
        <p:nvSpPr>
          <p:cNvPr id="432"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34</a:t>
            </a:fld>
            <a:endParaRPr/>
          </a:p>
        </p:txBody>
      </p:sp>
    </p:spTree>
    <p:extLst>
      <p:ext uri="{BB962C8B-B14F-4D97-AF65-F5344CB8AC3E}">
        <p14:creationId xmlns:p14="http://schemas.microsoft.com/office/powerpoint/2010/main" val="348441018"/>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1" name="Capture/Replay of API Traffic Detects Breaking Changes"/>
          <p:cNvSpPr txBox="1">
            <a:spLocks noGrp="1"/>
          </p:cNvSpPr>
          <p:nvPr>
            <p:ph type="title"/>
          </p:nvPr>
        </p:nvSpPr>
        <p:spPr>
          <a:prstGeom prst="rect">
            <a:avLst/>
          </a:prstGeom>
        </p:spPr>
        <p:txBody>
          <a:bodyPr/>
          <a:lstStyle/>
          <a:p>
            <a:r>
              <a:rPr lang="en-US" dirty="0"/>
              <a:t>Mock System-Level Components with Capture/Replay</a:t>
            </a:r>
            <a:endParaRPr dirty="0"/>
          </a:p>
        </p:txBody>
      </p:sp>
      <p:sp>
        <p:nvSpPr>
          <p:cNvPr id="462" name="Record the API requests and responses that clients make…"/>
          <p:cNvSpPr txBox="1">
            <a:spLocks noGrp="1"/>
          </p:cNvSpPr>
          <p:nvPr>
            <p:ph type="body" sz="half" idx="1"/>
          </p:nvPr>
        </p:nvSpPr>
        <p:spPr>
          <a:xfrm>
            <a:off x="1676400" y="3000319"/>
            <a:ext cx="15774692" cy="4460073"/>
          </a:xfrm>
          <a:prstGeom prst="rect">
            <a:avLst/>
          </a:prstGeom>
        </p:spPr>
        <p:txBody>
          <a:bodyPr/>
          <a:lstStyle/>
          <a:p>
            <a:r>
              <a:rPr dirty="0"/>
              <a:t>Record the API requests and responses that clients make</a:t>
            </a:r>
          </a:p>
          <a:p>
            <a:r>
              <a:rPr dirty="0"/>
              <a:t>Test new versions of the API by identifying requests that result in different responses (</a:t>
            </a:r>
            <a:r>
              <a:rPr lang="en-US" dirty="0"/>
              <a:t>"</a:t>
            </a:r>
            <a:r>
              <a:rPr dirty="0"/>
              <a:t>breaking changes</a:t>
            </a:r>
            <a:r>
              <a:rPr lang="en-US" dirty="0"/>
              <a:t>"</a:t>
            </a:r>
            <a:r>
              <a:rPr dirty="0"/>
              <a:t>)</a:t>
            </a:r>
          </a:p>
        </p:txBody>
      </p:sp>
      <p:sp>
        <p:nvSpPr>
          <p:cNvPr id="463"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35</a:t>
            </a:fld>
            <a:endParaRPr/>
          </a:p>
        </p:txBody>
      </p:sp>
      <p:sp>
        <p:nvSpPr>
          <p:cNvPr id="464" name="https://www.tradeweb.com/our-markets/data--reporting/replay-service/"/>
          <p:cNvSpPr txBox="1"/>
          <p:nvPr/>
        </p:nvSpPr>
        <p:spPr>
          <a:xfrm>
            <a:off x="756059" y="12679248"/>
            <a:ext cx="18005350" cy="797154"/>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6200" tIns="76200" rIns="76200" bIns="76200" anchor="ctr">
            <a:spAutoFit/>
          </a:bodyPr>
          <a:lstStyle>
            <a:lvl1pPr algn="ctr" defTabSz="4876678">
              <a:defRPr sz="4400" u="sng">
                <a:noFill/>
                <a:latin typeface="Helvetica Neue"/>
                <a:ea typeface="Helvetica Neue"/>
                <a:cs typeface="Helvetica Neue"/>
                <a:sym typeface="Helvetica Neue"/>
                <a:hlinkClick r:id="rId3"/>
              </a:defRPr>
            </a:lvl1pPr>
          </a:lstStyle>
          <a:p>
            <a:pPr>
              <a:defRPr u="none">
                <a:solidFill>
                  <a:srgbClr val="5E5E5E"/>
                </a:solidFill>
              </a:defRPr>
            </a:pPr>
            <a:r>
              <a:rPr u="sng" dirty="0">
                <a:noFill/>
                <a:hlinkClick r:id="rId3"/>
              </a:rPr>
              <a:t>https://www.tradeweb.com/our-markets/data--reporting/replay-service/</a:t>
            </a:r>
          </a:p>
        </p:txBody>
      </p:sp>
      <p:sp>
        <p:nvSpPr>
          <p:cNvPr id="466" name="Current version of API"/>
          <p:cNvSpPr/>
          <p:nvPr/>
        </p:nvSpPr>
        <p:spPr>
          <a:xfrm>
            <a:off x="17848010" y="7537744"/>
            <a:ext cx="3217320" cy="2389513"/>
          </a:xfrm>
          <a:prstGeom prst="rect">
            <a:avLst/>
          </a:prstGeom>
          <a:solidFill>
            <a:srgbClr val="0A52B1"/>
          </a:solidFill>
          <a:ln w="12700">
            <a:solidFill>
              <a:schemeClr val="accent5"/>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lstStyle>
            <a:lvl1pPr algn="ctr">
              <a:defRPr>
                <a:solidFill>
                  <a:srgbClr val="FFFFFF"/>
                </a:solidFill>
              </a:defRPr>
            </a:lvl1pPr>
          </a:lstStyle>
          <a:p>
            <a:r>
              <a:t>Current version of API</a:t>
            </a:r>
          </a:p>
        </p:txBody>
      </p:sp>
      <p:sp>
        <p:nvSpPr>
          <p:cNvPr id="467" name="Next version of API"/>
          <p:cNvSpPr/>
          <p:nvPr/>
        </p:nvSpPr>
        <p:spPr>
          <a:xfrm>
            <a:off x="17848010" y="10252640"/>
            <a:ext cx="3217320" cy="2389513"/>
          </a:xfrm>
          <a:prstGeom prst="rect">
            <a:avLst/>
          </a:prstGeom>
          <a:solidFill>
            <a:srgbClr val="34A5DA"/>
          </a:solidFill>
          <a:ln w="12700">
            <a:solidFill>
              <a:schemeClr val="accent5"/>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lstStyle>
            <a:lvl1pPr algn="ctr">
              <a:defRPr>
                <a:solidFill>
                  <a:srgbClr val="FFFFFF"/>
                </a:solidFill>
              </a:defRPr>
            </a:lvl1pPr>
          </a:lstStyle>
          <a:p>
            <a:r>
              <a:t>Next version of API</a:t>
            </a:r>
          </a:p>
        </p:txBody>
      </p:sp>
      <p:sp>
        <p:nvSpPr>
          <p:cNvPr id="468" name="Clients (created by many third parties)"/>
          <p:cNvSpPr/>
          <p:nvPr/>
        </p:nvSpPr>
        <p:spPr>
          <a:xfrm>
            <a:off x="2735010" y="8345680"/>
            <a:ext cx="3217320" cy="2389513"/>
          </a:xfrm>
          <a:prstGeom prst="rect">
            <a:avLst/>
          </a:prstGeom>
          <a:solidFill>
            <a:srgbClr val="83D3D4"/>
          </a:solidFill>
          <a:ln w="12700">
            <a:solidFill>
              <a:schemeClr val="accent5"/>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lstStyle>
            <a:lvl1pPr algn="ctr"/>
          </a:lstStyle>
          <a:p>
            <a:r>
              <a:t>Clients (created by many third parties)</a:t>
            </a:r>
          </a:p>
        </p:txBody>
      </p:sp>
      <p:sp>
        <p:nvSpPr>
          <p:cNvPr id="469" name="Capture/Replay Proxy for Testing"/>
          <p:cNvSpPr/>
          <p:nvPr/>
        </p:nvSpPr>
        <p:spPr>
          <a:xfrm>
            <a:off x="9626787" y="8345680"/>
            <a:ext cx="3217320" cy="2389513"/>
          </a:xfrm>
          <a:prstGeom prst="rect">
            <a:avLst/>
          </a:prstGeom>
          <a:solidFill>
            <a:srgbClr val="0A52B1"/>
          </a:solidFill>
          <a:ln w="12700">
            <a:solidFill>
              <a:schemeClr val="accent5"/>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lstStyle>
            <a:lvl1pPr algn="ctr">
              <a:defRPr>
                <a:solidFill>
                  <a:srgbClr val="FFFFFF"/>
                </a:solidFill>
              </a:defRPr>
            </a:lvl1pPr>
          </a:lstStyle>
          <a:p>
            <a:r>
              <a:t>Capture/Replay Proxy for Testing</a:t>
            </a:r>
          </a:p>
        </p:txBody>
      </p:sp>
      <p:sp>
        <p:nvSpPr>
          <p:cNvPr id="470" name="Line"/>
          <p:cNvSpPr/>
          <p:nvPr/>
        </p:nvSpPr>
        <p:spPr>
          <a:xfrm flipV="1">
            <a:off x="12756744" y="8719995"/>
            <a:ext cx="5093654" cy="820442"/>
          </a:xfrm>
          <a:prstGeom prst="line">
            <a:avLst/>
          </a:prstGeom>
          <a:ln w="127000">
            <a:solidFill>
              <a:srgbClr val="414141"/>
            </a:solidFill>
            <a:miter/>
            <a:tailEnd type="triangle"/>
          </a:ln>
        </p:spPr>
        <p:txBody>
          <a:bodyPr tIns="91439" bIns="91439"/>
          <a:lstStyle/>
          <a:p>
            <a:endParaRPr/>
          </a:p>
        </p:txBody>
      </p:sp>
      <p:sp>
        <p:nvSpPr>
          <p:cNvPr id="471" name="Line"/>
          <p:cNvSpPr/>
          <p:nvPr/>
        </p:nvSpPr>
        <p:spPr>
          <a:xfrm>
            <a:off x="6074383" y="9667437"/>
            <a:ext cx="3684351" cy="1"/>
          </a:xfrm>
          <a:prstGeom prst="line">
            <a:avLst/>
          </a:prstGeom>
          <a:ln w="127000">
            <a:solidFill>
              <a:srgbClr val="414141"/>
            </a:solidFill>
            <a:miter/>
            <a:tailEnd type="triangle"/>
          </a:ln>
        </p:spPr>
        <p:txBody>
          <a:bodyPr tIns="91439" bIns="91439"/>
          <a:lstStyle/>
          <a:p>
            <a:endParaRPr/>
          </a:p>
        </p:txBody>
      </p:sp>
      <p:sp>
        <p:nvSpPr>
          <p:cNvPr id="472" name="Line"/>
          <p:cNvSpPr/>
          <p:nvPr/>
        </p:nvSpPr>
        <p:spPr>
          <a:xfrm>
            <a:off x="12884099" y="9797138"/>
            <a:ext cx="4850177" cy="1729775"/>
          </a:xfrm>
          <a:prstGeom prst="line">
            <a:avLst/>
          </a:prstGeom>
          <a:ln w="127000">
            <a:solidFill>
              <a:srgbClr val="F14C0E"/>
            </a:solidFill>
            <a:miter/>
            <a:tailEnd type="triangle"/>
          </a:ln>
        </p:spPr>
        <p:txBody>
          <a:bodyPr tIns="91439" bIns="91439"/>
          <a:lstStyle/>
          <a:p>
            <a:endParaRPr/>
          </a:p>
        </p:txBody>
      </p:sp>
      <p:sp>
        <p:nvSpPr>
          <p:cNvPr id="473" name="Production traffic"/>
          <p:cNvSpPr txBox="1"/>
          <p:nvPr/>
        </p:nvSpPr>
        <p:spPr>
          <a:xfrm>
            <a:off x="6072704" y="9001953"/>
            <a:ext cx="3433709" cy="640775"/>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nchor="ctr">
            <a:spAutoFit/>
          </a:bodyPr>
          <a:lstStyle/>
          <a:p>
            <a:r>
              <a:t>Production traffic</a:t>
            </a:r>
          </a:p>
        </p:txBody>
      </p:sp>
      <p:sp>
        <p:nvSpPr>
          <p:cNvPr id="474" name="Production traffic"/>
          <p:cNvSpPr txBox="1"/>
          <p:nvPr/>
        </p:nvSpPr>
        <p:spPr>
          <a:xfrm>
            <a:off x="13581668" y="8278472"/>
            <a:ext cx="3433709" cy="64077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nchor="ctr">
            <a:spAutoFit/>
          </a:bodyPr>
          <a:lstStyle/>
          <a:p>
            <a:r>
              <a:t>Production traffic</a:t>
            </a:r>
          </a:p>
        </p:txBody>
      </p:sp>
      <p:sp>
        <p:nvSpPr>
          <p:cNvPr id="475" name="Replay production traffic for testing"/>
          <p:cNvSpPr txBox="1"/>
          <p:nvPr/>
        </p:nvSpPr>
        <p:spPr>
          <a:xfrm>
            <a:off x="13384413" y="11141646"/>
            <a:ext cx="3828218" cy="119957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spAutoFit/>
          </a:bodyPr>
          <a:lstStyle/>
          <a:p>
            <a:r>
              <a:t>Replay production traffic for testing</a:t>
            </a:r>
          </a:p>
        </p:txBody>
      </p:sp>
    </p:spTree>
    <p:extLst>
      <p:ext uri="{BB962C8B-B14F-4D97-AF65-F5344CB8AC3E}">
        <p14:creationId xmlns:p14="http://schemas.microsoft.com/office/powerpoint/2010/main" val="1355436100"/>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Snapshot GUI Tests Detect Changes"/>
          <p:cNvSpPr txBox="1">
            <a:spLocks noGrp="1"/>
          </p:cNvSpPr>
          <p:nvPr>
            <p:ph type="title"/>
          </p:nvPr>
        </p:nvSpPr>
        <p:spPr>
          <a:prstGeom prst="rect">
            <a:avLst/>
          </a:prstGeom>
        </p:spPr>
        <p:txBody>
          <a:bodyPr/>
          <a:lstStyle/>
          <a:p>
            <a:r>
              <a:rPr dirty="0"/>
              <a:t>Snapshot Tests </a:t>
            </a:r>
            <a:r>
              <a:rPr lang="en-US" dirty="0"/>
              <a:t>Can </a:t>
            </a:r>
            <a:r>
              <a:rPr dirty="0"/>
              <a:t>Detect </a:t>
            </a:r>
            <a:r>
              <a:rPr lang="en-US" dirty="0"/>
              <a:t>GUI </a:t>
            </a:r>
            <a:r>
              <a:rPr dirty="0"/>
              <a:t>Changes</a:t>
            </a:r>
          </a:p>
        </p:txBody>
      </p:sp>
      <p:sp>
        <p:nvSpPr>
          <p:cNvPr id="437" name="The first time the test runs, it saves a “snapshot” of the rendered GUI…"/>
          <p:cNvSpPr txBox="1">
            <a:spLocks noGrp="1"/>
          </p:cNvSpPr>
          <p:nvPr>
            <p:ph type="body" idx="1"/>
          </p:nvPr>
        </p:nvSpPr>
        <p:spPr>
          <a:prstGeom prst="rect">
            <a:avLst/>
          </a:prstGeom>
        </p:spPr>
        <p:txBody>
          <a:bodyPr/>
          <a:lstStyle/>
          <a:p>
            <a:r>
              <a:rPr dirty="0"/>
              <a:t>The first time the test runs, it saves a </a:t>
            </a:r>
            <a:r>
              <a:rPr lang="en-US" dirty="0"/>
              <a:t>"</a:t>
            </a:r>
            <a:r>
              <a:rPr dirty="0"/>
              <a:t>snapshot</a:t>
            </a:r>
            <a:r>
              <a:rPr lang="en-US" dirty="0"/>
              <a:t>"</a:t>
            </a:r>
            <a:r>
              <a:rPr dirty="0"/>
              <a:t> of the rendered GUI</a:t>
            </a:r>
          </a:p>
          <a:p>
            <a:r>
              <a:rPr dirty="0"/>
              <a:t>Subsequent runs will fail if the snapshot changes</a:t>
            </a:r>
          </a:p>
        </p:txBody>
      </p:sp>
      <p:sp>
        <p:nvSpPr>
          <p:cNvPr id="438"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36</a:t>
            </a:fld>
            <a:endParaRPr/>
          </a:p>
        </p:txBody>
      </p:sp>
      <p:sp>
        <p:nvSpPr>
          <p:cNvPr id="441" name="import renderer from 'react-test-renderer';…"/>
          <p:cNvSpPr txBox="1"/>
          <p:nvPr/>
        </p:nvSpPr>
        <p:spPr>
          <a:xfrm>
            <a:off x="378746" y="6521575"/>
            <a:ext cx="10798704" cy="5601531"/>
          </a:xfrm>
          <a:prstGeom prst="rect">
            <a:avLst/>
          </a:prstGeom>
          <a:ln w="127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spAutoFit/>
          </a:bodyPr>
          <a:lstStyle/>
          <a:p>
            <a:pPr defTabSz="914400">
              <a:defRPr sz="3200">
                <a:solidFill>
                  <a:srgbClr val="00733B"/>
                </a:solidFill>
                <a:latin typeface="Courier"/>
                <a:ea typeface="Courier"/>
                <a:cs typeface="Courier"/>
                <a:sym typeface="Courier"/>
              </a:defRPr>
            </a:pPr>
            <a:r>
              <a:rPr dirty="0">
                <a:solidFill>
                  <a:srgbClr val="011480"/>
                </a:solidFill>
              </a:rPr>
              <a:t>import </a:t>
            </a:r>
            <a:r>
              <a:rPr dirty="0">
                <a:solidFill>
                  <a:srgbClr val="272727"/>
                </a:solidFill>
              </a:rPr>
              <a:t>renderer </a:t>
            </a:r>
            <a:r>
              <a:rPr dirty="0">
                <a:solidFill>
                  <a:srgbClr val="011480"/>
                </a:solidFill>
              </a:rPr>
              <a:t>from </a:t>
            </a:r>
            <a:r>
              <a:rPr dirty="0"/>
              <a:t>'react-test-renderer'</a:t>
            </a:r>
            <a:r>
              <a:rPr dirty="0">
                <a:solidFill>
                  <a:srgbClr val="272727"/>
                </a:solidFill>
              </a:rPr>
              <a:t>;</a:t>
            </a:r>
          </a:p>
          <a:p>
            <a:pPr defTabSz="914400">
              <a:defRPr sz="3200">
                <a:solidFill>
                  <a:srgbClr val="00733B"/>
                </a:solidFill>
                <a:latin typeface="Courier"/>
                <a:ea typeface="Courier"/>
                <a:cs typeface="Courier"/>
                <a:sym typeface="Courier"/>
              </a:defRPr>
            </a:pPr>
            <a:r>
              <a:rPr dirty="0">
                <a:solidFill>
                  <a:srgbClr val="011480"/>
                </a:solidFill>
              </a:rPr>
              <a:t>import </a:t>
            </a:r>
            <a:r>
              <a:rPr dirty="0">
                <a:solidFill>
                  <a:srgbClr val="272727"/>
                </a:solidFill>
              </a:rPr>
              <a:t>Link </a:t>
            </a:r>
            <a:r>
              <a:rPr dirty="0">
                <a:solidFill>
                  <a:srgbClr val="011480"/>
                </a:solidFill>
              </a:rPr>
              <a:t>from </a:t>
            </a:r>
            <a:r>
              <a:rPr dirty="0"/>
              <a:t>'../Link'</a:t>
            </a:r>
            <a:r>
              <a:rPr dirty="0">
                <a:solidFill>
                  <a:srgbClr val="272727"/>
                </a:solidFill>
              </a:rPr>
              <a:t>;</a:t>
            </a:r>
          </a:p>
          <a:p>
            <a:pPr defTabSz="914400">
              <a:defRPr sz="3200">
                <a:solidFill>
                  <a:srgbClr val="272727"/>
                </a:solidFill>
                <a:latin typeface="Courier"/>
                <a:ea typeface="Courier"/>
                <a:cs typeface="Courier"/>
                <a:sym typeface="Courier"/>
              </a:defRPr>
            </a:pPr>
            <a:endParaRPr dirty="0">
              <a:solidFill>
                <a:srgbClr val="272727"/>
              </a:solidFill>
            </a:endParaRPr>
          </a:p>
          <a:p>
            <a:pPr defTabSz="914400">
              <a:defRPr sz="3200">
                <a:solidFill>
                  <a:srgbClr val="00733B"/>
                </a:solidFill>
                <a:latin typeface="Courier"/>
                <a:ea typeface="Courier"/>
                <a:cs typeface="Courier"/>
                <a:sym typeface="Courier"/>
              </a:defRPr>
            </a:pPr>
            <a:r>
              <a:rPr dirty="0">
                <a:solidFill>
                  <a:srgbClr val="272727"/>
                </a:solidFill>
              </a:rPr>
              <a:t>it(</a:t>
            </a:r>
            <a:r>
              <a:rPr dirty="0"/>
              <a:t>'renders correctly'</a:t>
            </a:r>
            <a:r>
              <a:rPr dirty="0">
                <a:solidFill>
                  <a:srgbClr val="272727"/>
                </a:solidFill>
              </a:rPr>
              <a:t>, () =&gt; {</a:t>
            </a:r>
          </a:p>
          <a:p>
            <a:pPr defTabSz="914400">
              <a:defRPr sz="3200">
                <a:solidFill>
                  <a:srgbClr val="272727"/>
                </a:solidFill>
                <a:latin typeface="Courier"/>
                <a:ea typeface="Courier"/>
                <a:cs typeface="Courier"/>
                <a:sym typeface="Courier"/>
              </a:defRPr>
            </a:pPr>
            <a:r>
              <a:rPr dirty="0"/>
              <a:t>  </a:t>
            </a:r>
            <a:r>
              <a:rPr dirty="0">
                <a:solidFill>
                  <a:srgbClr val="011480"/>
                </a:solidFill>
              </a:rPr>
              <a:t>const </a:t>
            </a:r>
            <a:r>
              <a:rPr dirty="0"/>
              <a:t>tree = renderer</a:t>
            </a:r>
          </a:p>
          <a:p>
            <a:pPr defTabSz="914400">
              <a:defRPr sz="3200">
                <a:solidFill>
                  <a:srgbClr val="00733B"/>
                </a:solidFill>
                <a:latin typeface="Courier"/>
                <a:ea typeface="Courier"/>
                <a:cs typeface="Courier"/>
                <a:sym typeface="Courier"/>
              </a:defRPr>
            </a:pPr>
            <a:r>
              <a:rPr dirty="0">
                <a:solidFill>
                  <a:srgbClr val="272727"/>
                </a:solidFill>
              </a:rPr>
              <a:t>    .create(&lt;Link page=</a:t>
            </a:r>
            <a:r>
              <a:rPr lang="en-US" dirty="0"/>
              <a:t>"</a:t>
            </a:r>
            <a:r>
              <a:rPr dirty="0"/>
              <a:t>http://www.facebook.com</a:t>
            </a:r>
            <a:r>
              <a:rPr lang="en-US" dirty="0"/>
              <a:t>"</a:t>
            </a:r>
            <a:r>
              <a:rPr dirty="0">
                <a:solidFill>
                  <a:srgbClr val="272727"/>
                </a:solidFill>
              </a:rPr>
              <a:t>&gt;Facebook&lt;</a:t>
            </a:r>
            <a:r>
              <a:rPr dirty="0">
                <a:solidFill>
                  <a:srgbClr val="0432FF"/>
                </a:solidFill>
              </a:rPr>
              <a:t>/Link&gt;)</a:t>
            </a:r>
          </a:p>
          <a:p>
            <a:pPr defTabSz="914400">
              <a:defRPr sz="3200">
                <a:solidFill>
                  <a:srgbClr val="272727"/>
                </a:solidFill>
                <a:latin typeface="Courier"/>
                <a:ea typeface="Courier"/>
                <a:cs typeface="Courier"/>
                <a:sym typeface="Courier"/>
              </a:defRPr>
            </a:pPr>
            <a:r>
              <a:rPr dirty="0">
                <a:solidFill>
                  <a:srgbClr val="0432FF"/>
                </a:solidFill>
              </a:rPr>
              <a:t>      </a:t>
            </a:r>
            <a:r>
              <a:rPr dirty="0"/>
              <a:t>.</a:t>
            </a:r>
            <a:r>
              <a:rPr dirty="0" err="1"/>
              <a:t>toJSON</a:t>
            </a:r>
            <a:r>
              <a:rPr dirty="0"/>
              <a:t>();</a:t>
            </a:r>
          </a:p>
          <a:p>
            <a:pPr defTabSz="914400">
              <a:defRPr sz="3200">
                <a:solidFill>
                  <a:srgbClr val="272727"/>
                </a:solidFill>
                <a:latin typeface="Courier"/>
                <a:ea typeface="Courier"/>
                <a:cs typeface="Courier"/>
                <a:sym typeface="Courier"/>
              </a:defRPr>
            </a:pPr>
            <a:r>
              <a:rPr dirty="0"/>
              <a:t>  expect(tree).</a:t>
            </a:r>
            <a:r>
              <a:rPr dirty="0" err="1"/>
              <a:t>toMatchSnapshot</a:t>
            </a:r>
            <a:r>
              <a:rPr dirty="0"/>
              <a:t>();</a:t>
            </a:r>
          </a:p>
          <a:p>
            <a:pPr defTabSz="914400">
              <a:defRPr sz="3200">
                <a:solidFill>
                  <a:srgbClr val="272727"/>
                </a:solidFill>
                <a:latin typeface="Courier"/>
                <a:ea typeface="Courier"/>
                <a:cs typeface="Courier"/>
                <a:sym typeface="Courier"/>
              </a:defRPr>
            </a:pPr>
            <a:r>
              <a:rPr dirty="0"/>
              <a:t>});</a:t>
            </a:r>
          </a:p>
        </p:txBody>
      </p:sp>
      <p:pic>
        <p:nvPicPr>
          <p:cNvPr id="2" name="Image" descr="Image">
            <a:extLst>
              <a:ext uri="{FF2B5EF4-FFF2-40B4-BE49-F238E27FC236}">
                <a16:creationId xmlns:a16="http://schemas.microsoft.com/office/drawing/2014/main" id="{C8D6FAD0-E5FD-36F8-5F48-8407DD084112}"/>
              </a:ext>
            </a:extLst>
          </p:cNvPr>
          <p:cNvPicPr>
            <a:picLocks noChangeAspect="1"/>
          </p:cNvPicPr>
          <p:nvPr/>
        </p:nvPicPr>
        <p:blipFill>
          <a:blip r:embed="rId3"/>
          <a:stretch>
            <a:fillRect/>
          </a:stretch>
        </p:blipFill>
        <p:spPr>
          <a:xfrm>
            <a:off x="11173926" y="5751636"/>
            <a:ext cx="16697293" cy="11282445"/>
          </a:xfrm>
          <a:prstGeom prst="rect">
            <a:avLst/>
          </a:prstGeom>
          <a:ln w="12700">
            <a:miter lim="400000"/>
          </a:ln>
        </p:spPr>
      </p:pic>
    </p:spTree>
    <p:extLst>
      <p:ext uri="{BB962C8B-B14F-4D97-AF65-F5344CB8AC3E}">
        <p14:creationId xmlns:p14="http://schemas.microsoft.com/office/powerpoint/2010/main" val="243386726"/>
      </p:ext>
    </p:extLst>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29E3280-1C21-F3FB-1EE6-68AFC672F4CE}"/>
              </a:ext>
            </a:extLst>
          </p:cNvPr>
          <p:cNvSpPr>
            <a:spLocks noGrp="1"/>
          </p:cNvSpPr>
          <p:nvPr>
            <p:ph type="title"/>
          </p:nvPr>
        </p:nvSpPr>
        <p:spPr/>
        <p:txBody>
          <a:bodyPr/>
          <a:lstStyle/>
          <a:p>
            <a:r>
              <a:rPr lang="en-US" dirty="0"/>
              <a:t>Product Owners can Assess Visual Snapshot Tests</a:t>
            </a:r>
          </a:p>
        </p:txBody>
      </p:sp>
      <p:sp>
        <p:nvSpPr>
          <p:cNvPr id="4" name="Text Placeholder 3">
            <a:extLst>
              <a:ext uri="{FF2B5EF4-FFF2-40B4-BE49-F238E27FC236}">
                <a16:creationId xmlns:a16="http://schemas.microsoft.com/office/drawing/2014/main" id="{504A7398-F588-22CD-FFA1-9A7D87ED8867}"/>
              </a:ext>
            </a:extLst>
          </p:cNvPr>
          <p:cNvSpPr>
            <a:spLocks noGrp="1"/>
          </p:cNvSpPr>
          <p:nvPr>
            <p:ph type="body" idx="1"/>
          </p:nvPr>
        </p:nvSpPr>
        <p:spPr>
          <a:xfrm>
            <a:off x="1676400" y="3000319"/>
            <a:ext cx="21031200" cy="8702677"/>
          </a:xfrm>
        </p:spPr>
        <p:txBody>
          <a:bodyPr/>
          <a:lstStyle/>
          <a:p>
            <a:r>
              <a:rPr lang="en-US" dirty="0"/>
              <a:t>Capture a visual snapshot of an application under a state</a:t>
            </a:r>
          </a:p>
          <a:p>
            <a:r>
              <a:rPr lang="en-US" dirty="0"/>
              <a:t>If that snapshot changes, produce a visual report for manual sign-off</a:t>
            </a:r>
          </a:p>
        </p:txBody>
      </p:sp>
      <p:pic>
        <p:nvPicPr>
          <p:cNvPr id="1026" name="Picture 2">
            <a:extLst>
              <a:ext uri="{FF2B5EF4-FFF2-40B4-BE49-F238E27FC236}">
                <a16:creationId xmlns:a16="http://schemas.microsoft.com/office/drawing/2014/main" id="{6424DD48-90FE-0092-2A6E-2C370D423B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7093" y="5036164"/>
            <a:ext cx="18289814" cy="803350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339AB46E-2CE6-A6F3-0692-5677ACACCBA1}"/>
              </a:ext>
            </a:extLst>
          </p:cNvPr>
          <p:cNvSpPr txBox="1"/>
          <p:nvPr/>
        </p:nvSpPr>
        <p:spPr>
          <a:xfrm>
            <a:off x="17223922" y="13069669"/>
            <a:ext cx="7160078" cy="646331"/>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hlinkClick r:id="rId4"/>
              </a:rPr>
              <a:t>https://github.com/newsuk/AyeSpy</a:t>
            </a:r>
            <a:endParaRPr lang="en-US" dirty="0"/>
          </a:p>
        </p:txBody>
      </p:sp>
    </p:spTree>
    <p:extLst>
      <p:ext uri="{BB962C8B-B14F-4D97-AF65-F5344CB8AC3E}">
        <p14:creationId xmlns:p14="http://schemas.microsoft.com/office/powerpoint/2010/main" val="3171442378"/>
      </p:ext>
    </p:extLst>
  </p:cSld>
  <p:clrMapOvr>
    <a:masterClrMapping/>
  </p:clrMapOvr>
  <p:transition spd="med"/>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Title 1"/>
          <p:cNvSpPr txBox="1">
            <a:spLocks noGrp="1"/>
          </p:cNvSpPr>
          <p:nvPr>
            <p:ph type="title"/>
          </p:nvPr>
        </p:nvSpPr>
        <p:spPr>
          <a:xfrm>
            <a:off x="1676400" y="36510"/>
            <a:ext cx="21031200" cy="2651126"/>
          </a:xfrm>
          <a:prstGeom prst="rect">
            <a:avLst/>
          </a:prstGeom>
        </p:spPr>
        <p:txBody>
          <a:bodyPr/>
          <a:lstStyle/>
          <a:p>
            <a:r>
              <a:rPr dirty="0"/>
              <a:t>Learning Objectives for this Lesson</a:t>
            </a:r>
          </a:p>
        </p:txBody>
      </p:sp>
      <p:sp>
        <p:nvSpPr>
          <p:cNvPr id="142" name="Text Placeholder 2"/>
          <p:cNvSpPr txBox="1">
            <a:spLocks noGrp="1"/>
          </p:cNvSpPr>
          <p:nvPr>
            <p:ph type="body" idx="1"/>
          </p:nvPr>
        </p:nvSpPr>
        <p:spPr>
          <a:xfrm>
            <a:off x="1676400" y="2952192"/>
            <a:ext cx="19326520" cy="8702677"/>
          </a:xfrm>
          <a:prstGeom prst="rect">
            <a:avLst/>
          </a:prstGeom>
        </p:spPr>
        <p:txBody>
          <a:bodyPr/>
          <a:lstStyle/>
          <a:p>
            <a:r>
              <a:rPr lang="en-US" dirty="0"/>
              <a:t>You should now be prepared to:</a:t>
            </a:r>
          </a:p>
          <a:p>
            <a:pPr marL="914400" lvl="1" indent="-457200">
              <a:spcBef>
                <a:spcPts val="1000"/>
              </a:spcBef>
              <a:defRPr sz="4800"/>
            </a:pPr>
            <a:r>
              <a:rPr lang="en-US" dirty="0"/>
              <a:t>Design test cases for code using fakes, mocks and spies</a:t>
            </a:r>
          </a:p>
          <a:p>
            <a:pPr marL="914400" lvl="1" indent="-457200">
              <a:spcBef>
                <a:spcPts val="1000"/>
              </a:spcBef>
              <a:defRPr sz="4800"/>
            </a:pPr>
            <a:r>
              <a:rPr lang="en-US" dirty="0"/>
              <a:t>Explain why you might need a test double in your testing</a:t>
            </a:r>
          </a:p>
          <a:p>
            <a:pPr marL="914400" lvl="1" indent="-457200">
              <a:spcBef>
                <a:spcPts val="1000"/>
              </a:spcBef>
              <a:defRPr sz="4800"/>
            </a:pPr>
            <a:r>
              <a:rPr lang="en-US" dirty="0"/>
              <a:t>Explain why you might need tests that are larger than unit tests</a:t>
            </a:r>
          </a:p>
          <a:p>
            <a:pPr marL="914400" lvl="1" indent="-457200">
              <a:spcBef>
                <a:spcPts val="1000"/>
              </a:spcBef>
              <a:defRPr sz="4800"/>
            </a:pPr>
            <a:r>
              <a:rPr lang="en-US" dirty="0"/>
              <a:t>Explain how large, deployed systems lead to additional testing challenges</a:t>
            </a:r>
          </a:p>
        </p:txBody>
      </p:sp>
      <p:sp>
        <p:nvSpPr>
          <p:cNvPr id="143"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38</a:t>
            </a:fld>
            <a:endParaRPr/>
          </a:p>
        </p:txBody>
      </p:sp>
    </p:spTree>
    <p:extLst>
      <p:ext uri="{BB962C8B-B14F-4D97-AF65-F5344CB8AC3E}">
        <p14:creationId xmlns:p14="http://schemas.microsoft.com/office/powerpoint/2010/main" val="1439946236"/>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36D3EF49-FBE4-260B-8E49-A65BAD14B04A}"/>
              </a:ext>
            </a:extLst>
          </p:cNvPr>
          <p:cNvSpPr txBox="1"/>
          <p:nvPr/>
        </p:nvSpPr>
        <p:spPr>
          <a:xfrm>
            <a:off x="1676400" y="3433593"/>
            <a:ext cx="22246281" cy="9510296"/>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interface</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resets the time to 0</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increment time and notify all listeners</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add a listener and initialize it with the current time    </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addListener</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listener</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interface</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@param t - the current time, as reported by the clock</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notify</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t</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ProducerClock</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implements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chemeClr val="tx2">
                    <a:lumMod val="40000"/>
                    <a:lumOff val="60000"/>
                  </a:schemeClr>
                </a:solidFill>
                <a:effectLst/>
                <a:latin typeface="Consolas" panose="020B0609020204030204" pitchFamily="49" charset="0"/>
              </a:rPr>
              <a:t>// some implementation</a:t>
            </a: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2" name="Title 1">
            <a:extLst>
              <a:ext uri="{FF2B5EF4-FFF2-40B4-BE49-F238E27FC236}">
                <a16:creationId xmlns:a16="http://schemas.microsoft.com/office/drawing/2014/main" id="{9FE8F7E0-6E94-1CDD-FC0E-BC8648242424}"/>
              </a:ext>
            </a:extLst>
          </p:cNvPr>
          <p:cNvSpPr>
            <a:spLocks noGrp="1"/>
          </p:cNvSpPr>
          <p:nvPr>
            <p:ph type="title"/>
          </p:nvPr>
        </p:nvSpPr>
        <p:spPr/>
        <p:txBody>
          <a:bodyPr>
            <a:normAutofit/>
          </a:bodyPr>
          <a:lstStyle/>
          <a:p>
            <a:r>
              <a:rPr lang="en-US" sz="7200" dirty="0"/>
              <a:t>Challenge: How to test the </a:t>
            </a:r>
            <a:r>
              <a:rPr lang="en-US" sz="7200" dirty="0" err="1"/>
              <a:t>ProducerClock</a:t>
            </a:r>
            <a:r>
              <a:rPr lang="en-US" sz="7200" dirty="0"/>
              <a:t>?</a:t>
            </a:r>
          </a:p>
        </p:txBody>
      </p:sp>
      <p:sp>
        <p:nvSpPr>
          <p:cNvPr id="3" name="Slide Number Placeholder 2">
            <a:extLst>
              <a:ext uri="{FF2B5EF4-FFF2-40B4-BE49-F238E27FC236}">
                <a16:creationId xmlns:a16="http://schemas.microsoft.com/office/drawing/2014/main" id="{35EF603F-F3A2-E064-6F76-0162D816CDC8}"/>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0F37917-FD3A-4669-9018-DA04BCDD3D75}" type="slidenum">
              <a:rPr lang="en-US" smtClean="0"/>
              <a:pPr/>
              <a:t>4</a:t>
            </a:fld>
            <a:endParaRPr lang="en-US"/>
          </a:p>
        </p:txBody>
      </p:sp>
      <p:sp>
        <p:nvSpPr>
          <p:cNvPr id="7" name="Rectangle 6">
            <a:extLst>
              <a:ext uri="{FF2B5EF4-FFF2-40B4-BE49-F238E27FC236}">
                <a16:creationId xmlns:a16="http://schemas.microsoft.com/office/drawing/2014/main" id="{4BBE6D2C-F44B-7186-7C6F-8E45894145B0}"/>
              </a:ext>
            </a:extLst>
          </p:cNvPr>
          <p:cNvSpPr/>
          <p:nvPr/>
        </p:nvSpPr>
        <p:spPr>
          <a:xfrm>
            <a:off x="2645229" y="4494599"/>
            <a:ext cx="13944600" cy="730544"/>
          </a:xfrm>
          <a:prstGeom prst="rect">
            <a:avLst/>
          </a:prstGeom>
          <a:noFill/>
          <a:ln w="57150" cap="flat">
            <a:solidFill>
              <a:srgbClr val="FF0000"/>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4" name="TextBox 3">
            <a:extLst>
              <a:ext uri="{FF2B5EF4-FFF2-40B4-BE49-F238E27FC236}">
                <a16:creationId xmlns:a16="http://schemas.microsoft.com/office/drawing/2014/main" id="{4D4B2F1F-E88D-5167-B462-2B134983D3F1}"/>
              </a:ext>
            </a:extLst>
          </p:cNvPr>
          <p:cNvSpPr txBox="1"/>
          <p:nvPr/>
        </p:nvSpPr>
        <p:spPr>
          <a:xfrm>
            <a:off x="15629861" y="3147964"/>
            <a:ext cx="7077740"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3215464366"/>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A928A7-0B0A-EA73-3D21-D2193793770B}"/>
              </a:ext>
            </a:extLst>
          </p:cNvPr>
          <p:cNvSpPr>
            <a:spLocks noGrp="1"/>
          </p:cNvSpPr>
          <p:nvPr>
            <p:ph type="title"/>
          </p:nvPr>
        </p:nvSpPr>
        <p:spPr/>
        <p:txBody>
          <a:bodyPr/>
          <a:lstStyle/>
          <a:p>
            <a:r>
              <a:rPr lang="en-US" dirty="0"/>
              <a:t>Test the </a:t>
            </a:r>
            <a:r>
              <a:rPr lang="en-US" sz="7200" dirty="0" err="1"/>
              <a:t>ProducerClock</a:t>
            </a:r>
            <a:r>
              <a:rPr lang="en-US" sz="7200" dirty="0"/>
              <a:t> with a Fake </a:t>
            </a:r>
            <a:r>
              <a:rPr lang="en-US" sz="7200" dirty="0" err="1"/>
              <a:t>ClockListener</a:t>
            </a:r>
            <a:endParaRPr lang="en-US" dirty="0"/>
          </a:p>
        </p:txBody>
      </p:sp>
      <p:sp>
        <p:nvSpPr>
          <p:cNvPr id="7" name="TextBox 6">
            <a:extLst>
              <a:ext uri="{FF2B5EF4-FFF2-40B4-BE49-F238E27FC236}">
                <a16:creationId xmlns:a16="http://schemas.microsoft.com/office/drawing/2014/main" id="{229CFC03-F5B6-6054-5566-465F7C3569F6}"/>
              </a:ext>
            </a:extLst>
          </p:cNvPr>
          <p:cNvSpPr txBox="1"/>
          <p:nvPr/>
        </p:nvSpPr>
        <p:spPr>
          <a:xfrm>
            <a:off x="1676400" y="7788013"/>
            <a:ext cx="22246281" cy="4524315"/>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ClockListenerForTest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implements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private</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constructor</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private</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masterClock</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masterClock</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addListener</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this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notify</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t</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err="1">
                <a:solidFill>
                  <a:srgbClr val="0000FF"/>
                </a:solidFill>
                <a:effectLst/>
                <a:latin typeface="Consolas" panose="020B0609020204030204" pitchFamily="49" charset="0"/>
              </a:rPr>
              <a:t>this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 () : </a:t>
            </a:r>
            <a:r>
              <a:rPr lang="en-US" b="0" dirty="0">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0000FF"/>
                </a:solidFill>
                <a:effectLst/>
                <a:latin typeface="Consolas" panose="020B0609020204030204" pitchFamily="49" charset="0"/>
              </a:rPr>
              <a:t>this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p:txBody>
      </p:sp>
      <p:sp>
        <p:nvSpPr>
          <p:cNvPr id="8" name="TextBox 7">
            <a:extLst>
              <a:ext uri="{FF2B5EF4-FFF2-40B4-BE49-F238E27FC236}">
                <a16:creationId xmlns:a16="http://schemas.microsoft.com/office/drawing/2014/main" id="{91EDCBA2-B45A-5F45-0206-6754D72B22BB}"/>
              </a:ext>
            </a:extLst>
          </p:cNvPr>
          <p:cNvSpPr txBox="1"/>
          <p:nvPr/>
        </p:nvSpPr>
        <p:spPr>
          <a:xfrm>
            <a:off x="17100123" y="3126146"/>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 name="TextBox 3">
            <a:extLst>
              <a:ext uri="{FF2B5EF4-FFF2-40B4-BE49-F238E27FC236}">
                <a16:creationId xmlns:a16="http://schemas.microsoft.com/office/drawing/2014/main" id="{F7024AA4-A06F-6136-FE96-4C54503B7858}"/>
              </a:ext>
            </a:extLst>
          </p:cNvPr>
          <p:cNvSpPr txBox="1"/>
          <p:nvPr/>
        </p:nvSpPr>
        <p:spPr>
          <a:xfrm>
            <a:off x="1676400" y="3841252"/>
            <a:ext cx="18290721" cy="397031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interface</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resets the time to 0</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increment time and notify all listeners</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add a listener and initialize it with the current time    </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addListener</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listener</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a:t>
            </a:r>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5" name="Rectangle 4">
            <a:extLst>
              <a:ext uri="{FF2B5EF4-FFF2-40B4-BE49-F238E27FC236}">
                <a16:creationId xmlns:a16="http://schemas.microsoft.com/office/drawing/2014/main" id="{7BC171B6-C4EA-115B-F14E-D9D59A382F37}"/>
              </a:ext>
            </a:extLst>
          </p:cNvPr>
          <p:cNvSpPr/>
          <p:nvPr/>
        </p:nvSpPr>
        <p:spPr>
          <a:xfrm>
            <a:off x="2645229" y="4919140"/>
            <a:ext cx="13944600" cy="730544"/>
          </a:xfrm>
          <a:prstGeom prst="rect">
            <a:avLst/>
          </a:prstGeom>
          <a:noFill/>
          <a:ln w="57150" cap="flat">
            <a:solidFill>
              <a:srgbClr val="FF0000"/>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1589682497"/>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E6C5C7-4501-BC8C-F0DA-CE00E0F78E6E}"/>
              </a:ext>
            </a:extLst>
          </p:cNvPr>
          <p:cNvSpPr>
            <a:spLocks noGrp="1"/>
          </p:cNvSpPr>
          <p:nvPr>
            <p:ph type="title"/>
          </p:nvPr>
        </p:nvSpPr>
        <p:spPr/>
        <p:txBody>
          <a:bodyPr/>
          <a:lstStyle/>
          <a:p>
            <a:r>
              <a:rPr lang="en-US" dirty="0"/>
              <a:t>Now we can test using the custom observer</a:t>
            </a:r>
          </a:p>
        </p:txBody>
      </p:sp>
      <p:sp>
        <p:nvSpPr>
          <p:cNvPr id="7" name="TextBox 6">
            <a:extLst>
              <a:ext uri="{FF2B5EF4-FFF2-40B4-BE49-F238E27FC236}">
                <a16:creationId xmlns:a16="http://schemas.microsoft.com/office/drawing/2014/main" id="{D6A187FB-4659-C9FC-B3D1-A3173184467D}"/>
              </a:ext>
            </a:extLst>
          </p:cNvPr>
          <p:cNvSpPr txBox="1"/>
          <p:nvPr/>
        </p:nvSpPr>
        <p:spPr>
          <a:xfrm>
            <a:off x="1676400" y="3097709"/>
            <a:ext cx="18113541" cy="10618291"/>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 </a:t>
            </a:r>
            <a:r>
              <a:rPr lang="en-US" b="0" dirty="0" err="1">
                <a:solidFill>
                  <a:srgbClr val="001080"/>
                </a:solidFill>
                <a:effectLst/>
                <a:latin typeface="Consolas" panose="020B0609020204030204" pitchFamily="49" charset="0"/>
              </a:rPr>
              <a:t>ProducerClock</a:t>
            </a:r>
            <a:r>
              <a:rPr lang="en-US" b="0" dirty="0">
                <a:solidFill>
                  <a:srgbClr val="000000"/>
                </a:solidFill>
                <a:effectLst/>
                <a:latin typeface="Consolas" panose="020B0609020204030204" pitchFamily="49" charset="0"/>
              </a:rPr>
              <a:t> } </a:t>
            </a:r>
            <a:r>
              <a:rPr lang="en-US" b="0" dirty="0">
                <a:solidFill>
                  <a:srgbClr val="AF00DB"/>
                </a:solidFill>
                <a:effectLst/>
                <a:latin typeface="Consolas" panose="020B0609020204030204" pitchFamily="49" charset="0"/>
              </a:rPr>
              <a:t>from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clockWithObserverPattern</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new</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ProducerClock</a:t>
            </a:r>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listener1</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new</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ClockListenerforTest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p>
          <a:p>
            <a:endParaRPr lang="en-US" b="0" dirty="0">
              <a:solidFill>
                <a:srgbClr val="795E26"/>
              </a:solidFill>
              <a:effectLst/>
              <a:latin typeface="Consolas" panose="020B0609020204030204" pitchFamily="49" charset="0"/>
            </a:endParaRPr>
          </a:p>
          <a:p>
            <a:r>
              <a:rPr lang="en-US" b="0" dirty="0">
                <a:solidFill>
                  <a:srgbClr val="795E26"/>
                </a:solidFill>
                <a:effectLst/>
                <a:latin typeface="Consolas" panose="020B0609020204030204" pitchFamily="49" charset="0"/>
              </a:rPr>
              <a:t>describe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"tests for </a:t>
            </a:r>
            <a:r>
              <a:rPr lang="en-US" b="0" dirty="0" err="1">
                <a:solidFill>
                  <a:srgbClr val="A31515"/>
                </a:solidFill>
                <a:effectLst/>
                <a:latin typeface="Consolas" panose="020B0609020204030204" pitchFamily="49" charset="0"/>
              </a:rPr>
              <a:t>ProducerClock</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"after reset, listener should return 0"</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listener1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"after one tick, listener should return 1"</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listener1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"after two ticks, listener should return 2"</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listener1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2</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a:t>
            </a:r>
            <a:endParaRPr lang="en-US" dirty="0"/>
          </a:p>
        </p:txBody>
      </p:sp>
      <p:sp>
        <p:nvSpPr>
          <p:cNvPr id="3" name="TextBox 2">
            <a:extLst>
              <a:ext uri="{FF2B5EF4-FFF2-40B4-BE49-F238E27FC236}">
                <a16:creationId xmlns:a16="http://schemas.microsoft.com/office/drawing/2014/main" id="{7654949D-417C-7941-909A-ADC992D66CFF}"/>
              </a:ext>
            </a:extLst>
          </p:cNvPr>
          <p:cNvSpPr txBox="1"/>
          <p:nvPr/>
        </p:nvSpPr>
        <p:spPr>
          <a:xfrm>
            <a:off x="15885042" y="4685047"/>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3647141193"/>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65B21C3-649E-D63F-02FB-54E26B76189F}"/>
              </a:ext>
            </a:extLst>
          </p:cNvPr>
          <p:cNvSpPr>
            <a:spLocks noGrp="1"/>
          </p:cNvSpPr>
          <p:nvPr>
            <p:ph type="title"/>
          </p:nvPr>
        </p:nvSpPr>
        <p:spPr/>
        <p:txBody>
          <a:bodyPr/>
          <a:lstStyle/>
          <a:p>
            <a:r>
              <a:rPr lang="en-US" dirty="0"/>
              <a:t>“Test Doubles” Stand In For Other Components</a:t>
            </a:r>
          </a:p>
        </p:txBody>
      </p:sp>
      <p:sp>
        <p:nvSpPr>
          <p:cNvPr id="4" name="Text Placeholder 3">
            <a:extLst>
              <a:ext uri="{FF2B5EF4-FFF2-40B4-BE49-F238E27FC236}">
                <a16:creationId xmlns:a16="http://schemas.microsoft.com/office/drawing/2014/main" id="{E8B4F637-31A3-D52A-AA77-02BAE19874C3}"/>
              </a:ext>
            </a:extLst>
          </p:cNvPr>
          <p:cNvSpPr>
            <a:spLocks noGrp="1"/>
          </p:cNvSpPr>
          <p:nvPr>
            <p:ph type="body" idx="1"/>
          </p:nvPr>
        </p:nvSpPr>
        <p:spPr/>
        <p:txBody>
          <a:bodyPr>
            <a:normAutofit/>
          </a:bodyPr>
          <a:lstStyle/>
          <a:p>
            <a:r>
              <a:rPr lang="en-US" dirty="0"/>
              <a:t>Act as a stand-in for components, allowing for testing in isolation</a:t>
            </a:r>
          </a:p>
          <a:p>
            <a:r>
              <a:rPr lang="en-US" dirty="0"/>
              <a:t>Fakes: Replace client implementations with dummies for testing</a:t>
            </a:r>
          </a:p>
          <a:p>
            <a:r>
              <a:rPr lang="en-US" dirty="0"/>
              <a:t>Mocks: Automatically-generated fake implementations for an interface</a:t>
            </a:r>
          </a:p>
          <a:p>
            <a:r>
              <a:rPr lang="en-US" dirty="0"/>
              <a:t>Spies: Automatically-instrument internals of objects, classes or modules</a:t>
            </a:r>
          </a:p>
        </p:txBody>
      </p:sp>
    </p:spTree>
    <p:extLst>
      <p:ext uri="{BB962C8B-B14F-4D97-AF65-F5344CB8AC3E}">
        <p14:creationId xmlns:p14="http://schemas.microsoft.com/office/powerpoint/2010/main" val="3747590301"/>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26">
            <a:extLst>
              <a:ext uri="{FF2B5EF4-FFF2-40B4-BE49-F238E27FC236}">
                <a16:creationId xmlns:a16="http://schemas.microsoft.com/office/drawing/2014/main" id="{5651DAA5-6C30-78AB-0D75-DE4530F795CC}"/>
              </a:ext>
            </a:extLst>
          </p:cNvPr>
          <p:cNvSpPr/>
          <p:nvPr/>
        </p:nvSpPr>
        <p:spPr>
          <a:xfrm>
            <a:off x="2890683" y="3097161"/>
            <a:ext cx="5596967" cy="6793764"/>
          </a:xfrm>
          <a:custGeom>
            <a:avLst/>
            <a:gdLst/>
            <a:ahLst/>
            <a:cxnLst>
              <a:cxn ang="0">
                <a:pos x="wd2" y="hd2"/>
              </a:cxn>
              <a:cxn ang="5400000">
                <a:pos x="wd2" y="hd2"/>
              </a:cxn>
              <a:cxn ang="10800000">
                <a:pos x="wd2" y="hd2"/>
              </a:cxn>
              <a:cxn ang="16200000">
                <a:pos x="wd2" y="hd2"/>
              </a:cxn>
            </a:cxnLst>
            <a:rect l="0" t="0" r="r" b="b"/>
            <a:pathLst>
              <a:path w="20893" h="21490" extrusionOk="0">
                <a:moveTo>
                  <a:pt x="0" y="0"/>
                </a:moveTo>
                <a:cubicBezTo>
                  <a:pt x="4872" y="327"/>
                  <a:pt x="9745" y="653"/>
                  <a:pt x="12993" y="1400"/>
                </a:cubicBezTo>
                <a:cubicBezTo>
                  <a:pt x="16241" y="2146"/>
                  <a:pt x="18297" y="2581"/>
                  <a:pt x="19490" y="4479"/>
                </a:cubicBezTo>
                <a:cubicBezTo>
                  <a:pt x="20682" y="6376"/>
                  <a:pt x="21600" y="10170"/>
                  <a:pt x="20150" y="12783"/>
                </a:cubicBezTo>
                <a:cubicBezTo>
                  <a:pt x="18700" y="15395"/>
                  <a:pt x="14112" y="18708"/>
                  <a:pt x="10791" y="20154"/>
                </a:cubicBezTo>
                <a:cubicBezTo>
                  <a:pt x="7469" y="21600"/>
                  <a:pt x="3845" y="21530"/>
                  <a:pt x="220" y="21460"/>
                </a:cubicBezTo>
              </a:path>
            </a:pathLst>
          </a:custGeom>
          <a:blipFill>
            <a:blip r:embed="rId3"/>
          </a:blipFill>
          <a:ln w="25400">
            <a:solidFill>
              <a:srgbClr val="0070C0"/>
            </a:solidFill>
            <a:prstDash val="dash"/>
            <a:miter/>
          </a:ln>
        </p:spPr>
        <p:txBody>
          <a:bodyPr tIns="91439" bIns="91439" anchor="ctr"/>
          <a:lstStyle/>
          <a:p>
            <a:pPr algn="ctr">
              <a:defRPr>
                <a:solidFill>
                  <a:srgbClr val="FFFFFF"/>
                </a:solidFill>
              </a:defRPr>
            </a:pPr>
            <a:endParaRPr/>
          </a:p>
        </p:txBody>
      </p:sp>
      <p:sp>
        <p:nvSpPr>
          <p:cNvPr id="7" name="Freeform 23">
            <a:extLst>
              <a:ext uri="{FF2B5EF4-FFF2-40B4-BE49-F238E27FC236}">
                <a16:creationId xmlns:a16="http://schemas.microsoft.com/office/drawing/2014/main" id="{FE24DB3F-89B1-FACC-1D9E-EAB7B89BD31A}"/>
              </a:ext>
            </a:extLst>
          </p:cNvPr>
          <p:cNvSpPr/>
          <p:nvPr/>
        </p:nvSpPr>
        <p:spPr>
          <a:xfrm>
            <a:off x="6253315" y="7583815"/>
            <a:ext cx="10235381" cy="5807722"/>
          </a:xfrm>
          <a:custGeom>
            <a:avLst/>
            <a:gdLst/>
            <a:ahLst/>
            <a:cxnLst>
              <a:cxn ang="0">
                <a:pos x="wd2" y="hd2"/>
              </a:cxn>
              <a:cxn ang="5400000">
                <a:pos x="wd2" y="hd2"/>
              </a:cxn>
              <a:cxn ang="10800000">
                <a:pos x="wd2" y="hd2"/>
              </a:cxn>
              <a:cxn ang="16200000">
                <a:pos x="wd2" y="hd2"/>
              </a:cxn>
            </a:cxnLst>
            <a:rect l="0" t="0" r="r" b="b"/>
            <a:pathLst>
              <a:path w="21600" h="21159" extrusionOk="0">
                <a:moveTo>
                  <a:pt x="0" y="20837"/>
                </a:moveTo>
                <a:cubicBezTo>
                  <a:pt x="1261" y="16995"/>
                  <a:pt x="2521" y="13153"/>
                  <a:pt x="3673" y="9875"/>
                </a:cubicBezTo>
                <a:cubicBezTo>
                  <a:pt x="4824" y="6598"/>
                  <a:pt x="5198" y="2640"/>
                  <a:pt x="6910" y="1171"/>
                </a:cubicBezTo>
                <a:cubicBezTo>
                  <a:pt x="8621" y="-298"/>
                  <a:pt x="12024" y="-441"/>
                  <a:pt x="13944" y="1063"/>
                </a:cubicBezTo>
                <a:cubicBezTo>
                  <a:pt x="15863" y="2568"/>
                  <a:pt x="17149" y="6849"/>
                  <a:pt x="18425" y="10198"/>
                </a:cubicBezTo>
                <a:cubicBezTo>
                  <a:pt x="19701" y="13547"/>
                  <a:pt x="20651" y="17353"/>
                  <a:pt x="21600" y="21159"/>
                </a:cubicBezTo>
              </a:path>
            </a:pathLst>
          </a:custGeom>
          <a:blipFill>
            <a:blip r:embed="rId3"/>
          </a:blipFill>
          <a:ln w="25400">
            <a:solidFill>
              <a:srgbClr val="0070C0"/>
            </a:solidFill>
            <a:prstDash val="dash"/>
            <a:miter/>
          </a:ln>
        </p:spPr>
        <p:txBody>
          <a:bodyPr tIns="91439" bIns="91439" anchor="ctr"/>
          <a:lstStyle/>
          <a:p>
            <a:pPr algn="ctr">
              <a:defRPr>
                <a:solidFill>
                  <a:srgbClr val="FFFFFF"/>
                </a:solidFill>
              </a:defRPr>
            </a:pPr>
            <a:endParaRPr/>
          </a:p>
        </p:txBody>
      </p:sp>
      <p:grpSp>
        <p:nvGrpSpPr>
          <p:cNvPr id="8" name="Freeform 21">
            <a:extLst>
              <a:ext uri="{FF2B5EF4-FFF2-40B4-BE49-F238E27FC236}">
                <a16:creationId xmlns:a16="http://schemas.microsoft.com/office/drawing/2014/main" id="{69FEDCD4-1A56-DE05-590D-D88DC3F119AB}"/>
              </a:ext>
            </a:extLst>
          </p:cNvPr>
          <p:cNvGrpSpPr/>
          <p:nvPr/>
        </p:nvGrpSpPr>
        <p:grpSpPr>
          <a:xfrm>
            <a:off x="14026953" y="3067663"/>
            <a:ext cx="9776944" cy="7020233"/>
            <a:chOff x="0" y="0"/>
            <a:chExt cx="9776942" cy="7020231"/>
          </a:xfrm>
        </p:grpSpPr>
        <p:sp>
          <p:nvSpPr>
            <p:cNvPr id="9" name="Line">
              <a:extLst>
                <a:ext uri="{FF2B5EF4-FFF2-40B4-BE49-F238E27FC236}">
                  <a16:creationId xmlns:a16="http://schemas.microsoft.com/office/drawing/2014/main" id="{71D86FCC-D62C-4F05-1B26-51B0009933D8}"/>
                </a:ext>
              </a:extLst>
            </p:cNvPr>
            <p:cNvSpPr/>
            <p:nvPr/>
          </p:nvSpPr>
          <p:spPr>
            <a:xfrm>
              <a:off x="-1" y="0"/>
              <a:ext cx="9776943" cy="7020232"/>
            </a:xfrm>
            <a:custGeom>
              <a:avLst/>
              <a:gdLst/>
              <a:ahLst/>
              <a:cxnLst>
                <a:cxn ang="0">
                  <a:pos x="wd2" y="hd2"/>
                </a:cxn>
                <a:cxn ang="5400000">
                  <a:pos x="wd2" y="hd2"/>
                </a:cxn>
                <a:cxn ang="10800000">
                  <a:pos x="wd2" y="hd2"/>
                </a:cxn>
                <a:cxn ang="16200000">
                  <a:pos x="wd2" y="hd2"/>
                </a:cxn>
              </a:cxnLst>
              <a:rect l="0" t="0" r="r" b="b"/>
              <a:pathLst>
                <a:path w="21276" h="21600" extrusionOk="0">
                  <a:moveTo>
                    <a:pt x="15948" y="0"/>
                  </a:moveTo>
                  <a:cubicBezTo>
                    <a:pt x="11792" y="38"/>
                    <a:pt x="7636" y="76"/>
                    <a:pt x="5100" y="726"/>
                  </a:cubicBezTo>
                  <a:cubicBezTo>
                    <a:pt x="2565" y="1376"/>
                    <a:pt x="1505" y="1951"/>
                    <a:pt x="735" y="3903"/>
                  </a:cubicBezTo>
                  <a:cubicBezTo>
                    <a:pt x="-35" y="5854"/>
                    <a:pt x="-324" y="10165"/>
                    <a:pt x="478" y="12434"/>
                  </a:cubicBezTo>
                  <a:cubicBezTo>
                    <a:pt x="1281" y="14703"/>
                    <a:pt x="2950" y="16185"/>
                    <a:pt x="5549" y="17516"/>
                  </a:cubicBezTo>
                  <a:cubicBezTo>
                    <a:pt x="8149" y="18847"/>
                    <a:pt x="13455" y="19739"/>
                    <a:pt x="16077" y="20420"/>
                  </a:cubicBezTo>
                  <a:cubicBezTo>
                    <a:pt x="18698" y="21101"/>
                    <a:pt x="19987" y="21350"/>
                    <a:pt x="21276" y="21600"/>
                  </a:cubicBezTo>
                </a:path>
              </a:pathLst>
            </a:custGeom>
            <a:blipFill rotWithShape="1">
              <a:blip r:embed="rId3"/>
              <a:srcRect/>
              <a:tile tx="0" ty="0" sx="100000" sy="100000" flip="none" algn="tl"/>
            </a:blipFill>
            <a:ln w="25400" cap="flat">
              <a:solidFill>
                <a:srgbClr val="0070C0"/>
              </a:solidFill>
              <a:prstDash val="dash"/>
              <a:miter lim="800000"/>
            </a:ln>
            <a:effectLst/>
          </p:spPr>
          <p:txBody>
            <a:bodyPr wrap="square" lIns="91439" tIns="91439" rIns="91439" bIns="91439" numCol="1" anchor="ctr">
              <a:noAutofit/>
            </a:bodyPr>
            <a:lstStyle/>
            <a:p>
              <a:pPr algn="ctr">
                <a:defRPr>
                  <a:solidFill>
                    <a:srgbClr val="FFFFFF"/>
                  </a:solidFill>
                </a:defRPr>
              </a:pPr>
              <a:endParaRPr/>
            </a:p>
          </p:txBody>
        </p:sp>
        <p:sp>
          <p:nvSpPr>
            <p:cNvPr id="10" name="Mo">
              <a:extLst>
                <a:ext uri="{FF2B5EF4-FFF2-40B4-BE49-F238E27FC236}">
                  <a16:creationId xmlns:a16="http://schemas.microsoft.com/office/drawing/2014/main" id="{CDC380C8-9040-04F1-5AC7-8C095C89ACA8}"/>
                </a:ext>
              </a:extLst>
            </p:cNvPr>
            <p:cNvSpPr txBox="1"/>
            <p:nvPr/>
          </p:nvSpPr>
          <p:spPr>
            <a:xfrm>
              <a:off x="104140" y="3189728"/>
              <a:ext cx="9568662" cy="640776"/>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lgn="ctr">
                <a:defRPr>
                  <a:solidFill>
                    <a:srgbClr val="FFFFFF"/>
                  </a:solidFill>
                </a:defRPr>
              </a:lvl1pPr>
            </a:lstStyle>
            <a:p>
              <a:r>
                <a:t>Mo</a:t>
              </a:r>
            </a:p>
          </p:txBody>
        </p:sp>
      </p:grpSp>
      <p:sp>
        <p:nvSpPr>
          <p:cNvPr id="259" name="Title 1"/>
          <p:cNvSpPr txBox="1">
            <a:spLocks noGrp="1"/>
          </p:cNvSpPr>
          <p:nvPr>
            <p:ph type="title"/>
          </p:nvPr>
        </p:nvSpPr>
        <p:spPr>
          <a:xfrm>
            <a:off x="1676400" y="0"/>
            <a:ext cx="21031200" cy="2651126"/>
          </a:xfrm>
          <a:prstGeom prst="rect">
            <a:avLst/>
          </a:prstGeom>
        </p:spPr>
        <p:txBody>
          <a:bodyPr>
            <a:normAutofit/>
          </a:bodyPr>
          <a:lstStyle>
            <a:lvl1pPr defTabSz="1737360">
              <a:defRPr sz="8360"/>
            </a:lvl1pPr>
          </a:lstStyle>
          <a:p>
            <a:r>
              <a:rPr lang="en-US" sz="7200" dirty="0"/>
              <a:t>Test doubles replace uncontrollable things with things that you do control </a:t>
            </a:r>
            <a:endParaRPr sz="7200" dirty="0"/>
          </a:p>
        </p:txBody>
      </p:sp>
      <p:sp>
        <p:nvSpPr>
          <p:cNvPr id="260" name="Slide Number Placeholder 2"/>
          <p:cNvSpPr txBox="1">
            <a:spLocks noGrp="1"/>
          </p:cNvSpPr>
          <p:nvPr>
            <p:ph type="sldNum" sz="quarter" idx="2"/>
          </p:nvPr>
        </p:nvSpPr>
        <p:spPr>
          <a:xfrm>
            <a:off x="22203052" y="12835870"/>
            <a:ext cx="504548"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8</a:t>
            </a:fld>
            <a:endParaRPr/>
          </a:p>
        </p:txBody>
      </p:sp>
      <p:grpSp>
        <p:nvGrpSpPr>
          <p:cNvPr id="265" name="Cloud 3"/>
          <p:cNvGrpSpPr/>
          <p:nvPr/>
        </p:nvGrpSpPr>
        <p:grpSpPr>
          <a:xfrm>
            <a:off x="17501921" y="3692298"/>
            <a:ext cx="4701131" cy="3664707"/>
            <a:chOff x="0" y="0"/>
            <a:chExt cx="4701130" cy="3664706"/>
          </a:xfrm>
        </p:grpSpPr>
        <p:grpSp>
          <p:nvGrpSpPr>
            <p:cNvPr id="263" name="Group"/>
            <p:cNvGrpSpPr/>
            <p:nvPr/>
          </p:nvGrpSpPr>
          <p:grpSpPr>
            <a:xfrm>
              <a:off x="0" y="-1"/>
              <a:ext cx="4701131" cy="3664708"/>
              <a:chOff x="0" y="0"/>
              <a:chExt cx="4701130" cy="3664706"/>
            </a:xfrm>
          </p:grpSpPr>
          <p:sp>
            <p:nvSpPr>
              <p:cNvPr id="261" name="Shape"/>
              <p:cNvSpPr/>
              <p:nvPr/>
            </p:nvSpPr>
            <p:spPr>
              <a:xfrm>
                <a:off x="0" y="-1"/>
                <a:ext cx="4701131" cy="3664708"/>
              </a:xfrm>
              <a:custGeom>
                <a:avLst/>
                <a:gdLst/>
                <a:ahLst/>
                <a:cxnLst>
                  <a:cxn ang="0">
                    <a:pos x="wd2" y="hd2"/>
                  </a:cxn>
                  <a:cxn ang="5400000">
                    <a:pos x="wd2" y="hd2"/>
                  </a:cxn>
                  <a:cxn ang="10800000">
                    <a:pos x="wd2" y="hd2"/>
                  </a:cxn>
                  <a:cxn ang="16200000">
                    <a:pos x="wd2" y="hd2"/>
                  </a:cxn>
                </a:cxnLst>
                <a:rect l="0" t="0" r="r" b="b"/>
                <a:pathLst>
                  <a:path w="20879" h="20684" extrusionOk="0">
                    <a:moveTo>
                      <a:pt x="1901" y="6800"/>
                    </a:moveTo>
                    <a:lnTo>
                      <a:pt x="1901" y="6800"/>
                    </a:lnTo>
                    <a:cubicBezTo>
                      <a:pt x="1658" y="4397"/>
                      <a:pt x="2907" y="2184"/>
                      <a:pt x="4691" y="1857"/>
                    </a:cubicBezTo>
                    <a:cubicBezTo>
                      <a:pt x="5414" y="1724"/>
                      <a:pt x="6149" y="1922"/>
                      <a:pt x="6778" y="2419"/>
                    </a:cubicBezTo>
                    <a:cubicBezTo>
                      <a:pt x="7445" y="725"/>
                      <a:pt x="9003" y="82"/>
                      <a:pt x="10259" y="981"/>
                    </a:cubicBezTo>
                    <a:cubicBezTo>
                      <a:pt x="10478" y="1139"/>
                      <a:pt x="10680" y="1338"/>
                      <a:pt x="10857" y="1573"/>
                    </a:cubicBezTo>
                    <a:lnTo>
                      <a:pt x="10857" y="1573"/>
                    </a:lnTo>
                    <a:cubicBezTo>
                      <a:pt x="11377" y="169"/>
                      <a:pt x="12642" y="-401"/>
                      <a:pt x="13683" y="299"/>
                    </a:cubicBezTo>
                    <a:cubicBezTo>
                      <a:pt x="13971" y="493"/>
                      <a:pt x="14223" y="774"/>
                      <a:pt x="14418" y="1119"/>
                    </a:cubicBezTo>
                    <a:cubicBezTo>
                      <a:pt x="15255" y="-209"/>
                      <a:pt x="16734" y="-373"/>
                      <a:pt x="17722" y="753"/>
                    </a:cubicBezTo>
                    <a:cubicBezTo>
                      <a:pt x="18137" y="1226"/>
                      <a:pt x="18417" y="1878"/>
                      <a:pt x="18513" y="2598"/>
                    </a:cubicBezTo>
                    <a:lnTo>
                      <a:pt x="18513" y="2598"/>
                    </a:lnTo>
                    <a:cubicBezTo>
                      <a:pt x="19885" y="3102"/>
                      <a:pt x="20694" y="5013"/>
                      <a:pt x="20321" y="6865"/>
                    </a:cubicBezTo>
                    <a:cubicBezTo>
                      <a:pt x="20289" y="7020"/>
                      <a:pt x="20250" y="7173"/>
                      <a:pt x="20203" y="7321"/>
                    </a:cubicBezTo>
                    <a:cubicBezTo>
                      <a:pt x="21303" y="9251"/>
                      <a:pt x="21034" y="12017"/>
                      <a:pt x="19601" y="13499"/>
                    </a:cubicBezTo>
                    <a:cubicBezTo>
                      <a:pt x="19156" y="13961"/>
                      <a:pt x="18629" y="14259"/>
                      <a:pt x="18072" y="14367"/>
                    </a:cubicBezTo>
                    <a:cubicBezTo>
                      <a:pt x="18072" y="16443"/>
                      <a:pt x="16822" y="18126"/>
                      <a:pt x="15280" y="18126"/>
                    </a:cubicBezTo>
                    <a:cubicBezTo>
                      <a:pt x="14757" y="18126"/>
                      <a:pt x="14245" y="17928"/>
                      <a:pt x="13801" y="17556"/>
                    </a:cubicBezTo>
                    <a:cubicBezTo>
                      <a:pt x="13280" y="19883"/>
                      <a:pt x="11460" y="21199"/>
                      <a:pt x="9738" y="20494"/>
                    </a:cubicBezTo>
                    <a:cubicBezTo>
                      <a:pt x="9016" y="20199"/>
                      <a:pt x="8392" y="19574"/>
                      <a:pt x="7973" y="18727"/>
                    </a:cubicBezTo>
                    <a:cubicBezTo>
                      <a:pt x="6209" y="20160"/>
                      <a:pt x="3920" y="19389"/>
                      <a:pt x="2859" y="17004"/>
                    </a:cubicBezTo>
                    <a:cubicBezTo>
                      <a:pt x="2846" y="16974"/>
                      <a:pt x="2833" y="16944"/>
                      <a:pt x="2820" y="16914"/>
                    </a:cubicBezTo>
                    <a:lnTo>
                      <a:pt x="2820" y="16914"/>
                    </a:lnTo>
                    <a:cubicBezTo>
                      <a:pt x="1666" y="17096"/>
                      <a:pt x="620" y="15986"/>
                      <a:pt x="485" y="14435"/>
                    </a:cubicBezTo>
                    <a:cubicBezTo>
                      <a:pt x="412" y="13608"/>
                      <a:pt x="615" y="12780"/>
                      <a:pt x="1038" y="12172"/>
                    </a:cubicBezTo>
                    <a:lnTo>
                      <a:pt x="1038" y="12172"/>
                    </a:lnTo>
                    <a:cubicBezTo>
                      <a:pt x="39" y="11379"/>
                      <a:pt x="-297" y="9639"/>
                      <a:pt x="288" y="8285"/>
                    </a:cubicBezTo>
                    <a:cubicBezTo>
                      <a:pt x="626" y="7504"/>
                      <a:pt x="1218" y="6988"/>
                      <a:pt x="1883" y="6895"/>
                    </a:cubicBezTo>
                    <a:close/>
                  </a:path>
                </a:pathLst>
              </a:custGeom>
              <a:solidFill>
                <a:srgbClr val="FBE5D6"/>
              </a:solid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sp>
            <p:nvSpPr>
              <p:cNvPr id="262" name="Shape"/>
              <p:cNvSpPr/>
              <p:nvPr/>
            </p:nvSpPr>
            <p:spPr>
              <a:xfrm>
                <a:off x="238713" y="186346"/>
                <a:ext cx="4307805" cy="3111462"/>
              </a:xfrm>
              <a:custGeom>
                <a:avLst/>
                <a:gdLst/>
                <a:ahLst/>
                <a:cxnLst>
                  <a:cxn ang="0">
                    <a:pos x="wd2" y="hd2"/>
                  </a:cxn>
                  <a:cxn ang="5400000">
                    <a:pos x="wd2" y="hd2"/>
                  </a:cxn>
                  <a:cxn ang="10800000">
                    <a:pos x="wd2" y="hd2"/>
                  </a:cxn>
                  <a:cxn ang="16200000">
                    <a:pos x="wd2" y="hd2"/>
                  </a:cxn>
                </a:cxnLst>
                <a:rect l="0" t="0" r="r" b="b"/>
                <a:pathLst>
                  <a:path w="21600" h="21600" extrusionOk="0">
                    <a:moveTo>
                      <a:pt x="1380" y="14010"/>
                    </a:moveTo>
                    <a:cubicBezTo>
                      <a:pt x="899" y="14066"/>
                      <a:pt x="417" y="13902"/>
                      <a:pt x="0" y="13542"/>
                    </a:cubicBezTo>
                    <a:moveTo>
                      <a:pt x="2598" y="19137"/>
                    </a:moveTo>
                    <a:cubicBezTo>
                      <a:pt x="2405" y="19250"/>
                      <a:pt x="2202" y="19325"/>
                      <a:pt x="1994" y="19361"/>
                    </a:cubicBezTo>
                    <a:moveTo>
                      <a:pt x="7802" y="21600"/>
                    </a:moveTo>
                    <a:lnTo>
                      <a:pt x="7802" y="21600"/>
                    </a:lnTo>
                    <a:cubicBezTo>
                      <a:pt x="7657" y="21279"/>
                      <a:pt x="7535" y="20936"/>
                      <a:pt x="7438" y="20577"/>
                    </a:cubicBezTo>
                    <a:moveTo>
                      <a:pt x="14532" y="19050"/>
                    </a:moveTo>
                    <a:cubicBezTo>
                      <a:pt x="14510" y="19430"/>
                      <a:pt x="14462" y="19806"/>
                      <a:pt x="14386" y="20172"/>
                    </a:cubicBezTo>
                    <a:moveTo>
                      <a:pt x="17421" y="12116"/>
                    </a:moveTo>
                    <a:cubicBezTo>
                      <a:pt x="18505" y="12890"/>
                      <a:pt x="19193" y="14504"/>
                      <a:pt x="19193" y="16273"/>
                    </a:cubicBezTo>
                    <a:moveTo>
                      <a:pt x="21600" y="7649"/>
                    </a:moveTo>
                    <a:cubicBezTo>
                      <a:pt x="21423" y="8256"/>
                      <a:pt x="21153" y="8794"/>
                      <a:pt x="20811" y="9222"/>
                    </a:cubicBezTo>
                    <a:moveTo>
                      <a:pt x="19707" y="1814"/>
                    </a:moveTo>
                    <a:cubicBezTo>
                      <a:pt x="19737" y="2059"/>
                      <a:pt x="19751" y="2307"/>
                      <a:pt x="19749" y="2556"/>
                    </a:cubicBezTo>
                    <a:moveTo>
                      <a:pt x="14668" y="947"/>
                    </a:moveTo>
                    <a:cubicBezTo>
                      <a:pt x="14771" y="605"/>
                      <a:pt x="14907" y="286"/>
                      <a:pt x="15073" y="0"/>
                    </a:cubicBezTo>
                    <a:moveTo>
                      <a:pt x="10888" y="1399"/>
                    </a:moveTo>
                    <a:cubicBezTo>
                      <a:pt x="10930" y="1115"/>
                      <a:pt x="10996" y="841"/>
                      <a:pt x="11084" y="582"/>
                    </a:cubicBezTo>
                    <a:moveTo>
                      <a:pt x="6452" y="1676"/>
                    </a:moveTo>
                    <a:cubicBezTo>
                      <a:pt x="6709" y="1897"/>
                      <a:pt x="6947" y="2163"/>
                      <a:pt x="7160" y="2469"/>
                    </a:cubicBezTo>
                    <a:moveTo>
                      <a:pt x="1072" y="7905"/>
                    </a:moveTo>
                    <a:lnTo>
                      <a:pt x="1072" y="7905"/>
                    </a:lnTo>
                    <a:cubicBezTo>
                      <a:pt x="1016" y="7632"/>
                      <a:pt x="974" y="7353"/>
                      <a:pt x="948" y="7071"/>
                    </a:cubicBezTo>
                  </a:path>
                </a:pathLst>
              </a:custGeom>
              <a:no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grpSp>
        <p:sp>
          <p:nvSpPr>
            <p:cNvPr id="264" name="Network…"/>
            <p:cNvSpPr txBox="1"/>
            <p:nvPr/>
          </p:nvSpPr>
          <p:spPr>
            <a:xfrm>
              <a:off x="755190" y="958767"/>
              <a:ext cx="2858625" cy="1546940"/>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p>
              <a:pPr>
                <a:defRPr sz="4800"/>
              </a:pPr>
              <a:r>
                <a:rPr dirty="0"/>
                <a:t>Network</a:t>
              </a:r>
              <a:endParaRPr dirty="0">
                <a:solidFill>
                  <a:srgbClr val="FFFFFF"/>
                </a:solidFill>
              </a:endParaRPr>
            </a:p>
            <a:p>
              <a:pPr>
                <a:defRPr sz="4800"/>
              </a:pPr>
              <a:r>
                <a:rPr dirty="0"/>
                <a:t>Resources</a:t>
              </a:r>
            </a:p>
          </p:txBody>
        </p:sp>
      </p:grpSp>
      <p:grpSp>
        <p:nvGrpSpPr>
          <p:cNvPr id="271" name="Can 4"/>
          <p:cNvGrpSpPr/>
          <p:nvPr/>
        </p:nvGrpSpPr>
        <p:grpSpPr>
          <a:xfrm>
            <a:off x="9418035" y="8674230"/>
            <a:ext cx="3657601" cy="4864609"/>
            <a:chOff x="0" y="0"/>
            <a:chExt cx="3657600" cy="4864608"/>
          </a:xfrm>
        </p:grpSpPr>
        <p:grpSp>
          <p:nvGrpSpPr>
            <p:cNvPr id="269" name="Group"/>
            <p:cNvGrpSpPr/>
            <p:nvPr/>
          </p:nvGrpSpPr>
          <p:grpSpPr>
            <a:xfrm>
              <a:off x="0" y="-1"/>
              <a:ext cx="3657600" cy="4864610"/>
              <a:chOff x="0" y="0"/>
              <a:chExt cx="3657600" cy="4864608"/>
            </a:xfrm>
          </p:grpSpPr>
          <p:sp>
            <p:nvSpPr>
              <p:cNvPr id="266" name="Shape"/>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0" y="2030"/>
                    </a:move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close/>
                  </a:path>
                </a:pathLst>
              </a:custGeom>
              <a:solidFill>
                <a:srgbClr val="FBE5D6"/>
              </a:solidFill>
              <a:ln w="12700" cap="flat">
                <a:noFill/>
                <a:miter lim="400000"/>
              </a:ln>
              <a:effectLst/>
            </p:spPr>
            <p:txBody>
              <a:bodyPr wrap="square" lIns="91439" tIns="91439" rIns="91439" bIns="91439" numCol="1" anchor="ctr">
                <a:noAutofit/>
              </a:bodyPr>
              <a:lstStyle/>
              <a:p>
                <a:pPr>
                  <a:defRPr>
                    <a:solidFill>
                      <a:srgbClr val="FFFFFF"/>
                    </a:solidFill>
                  </a:defRPr>
                </a:pPr>
                <a:endParaRPr/>
              </a:p>
            </p:txBody>
          </p:sp>
          <p:sp>
            <p:nvSpPr>
              <p:cNvPr id="267" name="Oval"/>
              <p:cNvSpPr/>
              <p:nvPr/>
            </p:nvSpPr>
            <p:spPr>
              <a:xfrm>
                <a:off x="0" y="-1"/>
                <a:ext cx="3657600" cy="914401"/>
              </a:xfrm>
              <a:prstGeom prst="ellipse">
                <a:avLst/>
              </a:prstGeom>
              <a:solidFill>
                <a:srgbClr val="FFFFFF">
                  <a:alpha val="40000"/>
                </a:srgbClr>
              </a:solidFill>
              <a:ln w="12700" cap="flat">
                <a:noFill/>
                <a:miter lim="400000"/>
              </a:ln>
              <a:effectLst/>
            </p:spPr>
            <p:txBody>
              <a:bodyPr wrap="square" lIns="91439" tIns="91439" rIns="91439" bIns="91439" numCol="1" anchor="ctr">
                <a:noAutofit/>
              </a:bodyPr>
              <a:lstStyle/>
              <a:p>
                <a:pPr>
                  <a:defRPr>
                    <a:solidFill>
                      <a:srgbClr val="FFFFFF"/>
                    </a:solidFill>
                  </a:defRPr>
                </a:pPr>
                <a:endParaRPr/>
              </a:p>
            </p:txBody>
          </p:sp>
          <p:sp>
            <p:nvSpPr>
              <p:cNvPr id="268" name="Line"/>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21600" y="2030"/>
                    </a:moveTo>
                    <a:cubicBezTo>
                      <a:pt x="21600" y="3151"/>
                      <a:pt x="16765" y="4060"/>
                      <a:pt x="10800" y="4060"/>
                    </a:cubicBezTo>
                    <a:cubicBezTo>
                      <a:pt x="4835" y="4060"/>
                      <a:pt x="0" y="3151"/>
                      <a:pt x="0" y="2030"/>
                    </a:cubicBez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lnTo>
                      <a:pt x="0" y="2030"/>
                    </a:lnTo>
                  </a:path>
                </a:pathLst>
              </a:custGeom>
              <a:no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grpSp>
        <p:sp>
          <p:nvSpPr>
            <p:cNvPr id="270" name="Database"/>
            <p:cNvSpPr txBox="1"/>
            <p:nvPr/>
          </p:nvSpPr>
          <p:spPr>
            <a:xfrm>
              <a:off x="104139" y="2262084"/>
              <a:ext cx="3449322" cy="797640"/>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defRPr sz="4800"/>
              </a:lvl1pPr>
            </a:lstStyle>
            <a:p>
              <a:r>
                <a:rPr dirty="0"/>
                <a:t>   Database</a:t>
              </a:r>
            </a:p>
          </p:txBody>
        </p:sp>
      </p:grpSp>
      <p:grpSp>
        <p:nvGrpSpPr>
          <p:cNvPr id="274" name="Rounded Rectangle 5"/>
          <p:cNvGrpSpPr/>
          <p:nvPr/>
        </p:nvGrpSpPr>
        <p:grpSpPr>
          <a:xfrm>
            <a:off x="9438965" y="3639672"/>
            <a:ext cx="3657601" cy="3657601"/>
            <a:chOff x="0" y="0"/>
            <a:chExt cx="3657600" cy="3657600"/>
          </a:xfrm>
        </p:grpSpPr>
        <p:sp>
          <p:nvSpPr>
            <p:cNvPr id="272" name="Rounded Rectangle"/>
            <p:cNvSpPr/>
            <p:nvPr/>
          </p:nvSpPr>
          <p:spPr>
            <a:xfrm>
              <a:off x="0" y="0"/>
              <a:ext cx="3657600" cy="3657600"/>
            </a:xfrm>
            <a:prstGeom prst="roundRect">
              <a:avLst>
                <a:gd name="adj" fmla="val 16667"/>
              </a:avLst>
            </a:prstGeom>
            <a:solidFill>
              <a:srgbClr val="FBE5D6"/>
            </a:solidFill>
            <a:ln w="25400" cap="flat">
              <a:solidFill>
                <a:srgbClr val="0070C0"/>
              </a:solidFill>
              <a:prstDash val="solid"/>
              <a:miter lim="800000"/>
            </a:ln>
            <a:effectLst/>
          </p:spPr>
          <p:txBody>
            <a:bodyPr wrap="square" lIns="91439" tIns="91439" rIns="91439" bIns="91439" numCol="1" anchor="ctr">
              <a:noAutofit/>
            </a:bodyPr>
            <a:lstStyle/>
            <a:p>
              <a:pPr algn="ctr">
                <a:defRPr>
                  <a:solidFill>
                    <a:srgbClr val="FFFFFF"/>
                  </a:solidFill>
                </a:defRPr>
              </a:pPr>
              <a:endParaRPr/>
            </a:p>
          </p:txBody>
        </p:sp>
        <p:sp>
          <p:nvSpPr>
            <p:cNvPr id="273" name="Business Logic"/>
            <p:cNvSpPr txBox="1"/>
            <p:nvPr/>
          </p:nvSpPr>
          <p:spPr>
            <a:xfrm>
              <a:off x="282689" y="1367136"/>
              <a:ext cx="3092222" cy="923328"/>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lgn="ctr">
                <a:defRPr sz="4800"/>
              </a:lvl1pPr>
            </a:lstStyle>
            <a:p>
              <a:r>
                <a:rPr lang="en-US" dirty="0"/>
                <a:t>The SUT</a:t>
              </a:r>
              <a:endParaRPr dirty="0"/>
            </a:p>
          </p:txBody>
        </p:sp>
      </p:grpSp>
      <p:grpSp>
        <p:nvGrpSpPr>
          <p:cNvPr id="278" name="Smiley Face 6"/>
          <p:cNvGrpSpPr/>
          <p:nvPr/>
        </p:nvGrpSpPr>
        <p:grpSpPr>
          <a:xfrm>
            <a:off x="3534661" y="4610252"/>
            <a:ext cx="1828801" cy="1828801"/>
            <a:chOff x="0" y="0"/>
            <a:chExt cx="1828800" cy="1828800"/>
          </a:xfrm>
        </p:grpSpPr>
        <p:sp>
          <p:nvSpPr>
            <p:cNvPr id="275" name="Circle"/>
            <p:cNvSpPr/>
            <p:nvPr/>
          </p:nvSpPr>
          <p:spPr>
            <a:xfrm>
              <a:off x="0" y="0"/>
              <a:ext cx="1828800" cy="1828800"/>
            </a:xfrm>
            <a:prstGeom prst="ellipse">
              <a:avLst/>
            </a:prstGeom>
            <a:solidFill>
              <a:srgbClr val="FBE5D6"/>
            </a:solidFill>
            <a:ln w="12700" cap="flat">
              <a:noFill/>
              <a:miter lim="400000"/>
            </a:ln>
            <a:effectLst/>
          </p:spPr>
          <p:txBody>
            <a:bodyPr wrap="square" lIns="91439" tIns="91439" rIns="91439" bIns="91439" numCol="1" anchor="ctr">
              <a:noAutofit/>
            </a:bodyPr>
            <a:lstStyle/>
            <a:p>
              <a:endParaRPr/>
            </a:p>
          </p:txBody>
        </p:sp>
        <p:sp>
          <p:nvSpPr>
            <p:cNvPr id="276" name="Shape"/>
            <p:cNvSpPr/>
            <p:nvPr/>
          </p:nvSpPr>
          <p:spPr>
            <a:xfrm>
              <a:off x="526204" y="545675"/>
              <a:ext cx="776393" cy="190501"/>
            </a:xfrm>
            <a:custGeom>
              <a:avLst/>
              <a:gdLst/>
              <a:ahLst/>
              <a:cxnLst>
                <a:cxn ang="0">
                  <a:pos x="wd2" y="hd2"/>
                </a:cxn>
                <a:cxn ang="5400000">
                  <a:pos x="wd2" y="hd2"/>
                </a:cxn>
                <a:cxn ang="10800000">
                  <a:pos x="wd2" y="hd2"/>
                </a:cxn>
                <a:cxn ang="16200000">
                  <a:pos x="wd2" y="hd2"/>
                </a:cxn>
              </a:cxnLst>
              <a:rect l="0" t="0" r="r" b="b"/>
              <a:pathLst>
                <a:path w="21600" h="21600" extrusionOk="0">
                  <a:moveTo>
                    <a:pt x="0" y="10800"/>
                  </a:moveTo>
                  <a:cubicBezTo>
                    <a:pt x="0" y="4835"/>
                    <a:pt x="1186" y="0"/>
                    <a:pt x="2650" y="0"/>
                  </a:cubicBezTo>
                  <a:cubicBezTo>
                    <a:pt x="4113" y="0"/>
                    <a:pt x="5300" y="4835"/>
                    <a:pt x="5300" y="10800"/>
                  </a:cubicBezTo>
                  <a:cubicBezTo>
                    <a:pt x="5300" y="16765"/>
                    <a:pt x="4113" y="21600"/>
                    <a:pt x="2650" y="21600"/>
                  </a:cubicBezTo>
                  <a:cubicBezTo>
                    <a:pt x="1186" y="21600"/>
                    <a:pt x="0" y="16765"/>
                    <a:pt x="0" y="10800"/>
                  </a:cubicBezTo>
                  <a:moveTo>
                    <a:pt x="16300" y="10800"/>
                  </a:moveTo>
                  <a:cubicBezTo>
                    <a:pt x="16300" y="4835"/>
                    <a:pt x="17487" y="0"/>
                    <a:pt x="18950" y="0"/>
                  </a:cubicBezTo>
                  <a:cubicBezTo>
                    <a:pt x="20414" y="0"/>
                    <a:pt x="21600" y="4835"/>
                    <a:pt x="21600" y="10800"/>
                  </a:cubicBezTo>
                  <a:cubicBezTo>
                    <a:pt x="21600" y="16765"/>
                    <a:pt x="20414" y="21600"/>
                    <a:pt x="18950" y="21600"/>
                  </a:cubicBezTo>
                  <a:cubicBezTo>
                    <a:pt x="17487" y="21600"/>
                    <a:pt x="16300" y="16765"/>
                    <a:pt x="16300" y="10800"/>
                  </a:cubicBezTo>
                </a:path>
              </a:pathLst>
            </a:custGeom>
            <a:solidFill>
              <a:srgbClr val="000000">
                <a:alpha val="20000"/>
              </a:srgbClr>
            </a:solidFill>
            <a:ln w="12700" cap="flat">
              <a:noFill/>
              <a:miter lim="400000"/>
            </a:ln>
            <a:effectLst/>
          </p:spPr>
          <p:txBody>
            <a:bodyPr wrap="square" lIns="91439" tIns="91439" rIns="91439" bIns="91439" numCol="1" anchor="ctr">
              <a:noAutofit/>
            </a:bodyPr>
            <a:lstStyle/>
            <a:p>
              <a:endParaRPr/>
            </a:p>
          </p:txBody>
        </p:sp>
        <p:sp>
          <p:nvSpPr>
            <p:cNvPr id="277" name="Shape"/>
            <p:cNvSpPr/>
            <p:nvPr/>
          </p:nvSpPr>
          <p:spPr>
            <a:xfrm>
              <a:off x="0" y="0"/>
              <a:ext cx="1828800" cy="1828800"/>
            </a:xfrm>
            <a:custGeom>
              <a:avLst/>
              <a:gdLst/>
              <a:ahLst/>
              <a:cxnLst>
                <a:cxn ang="0">
                  <a:pos x="wd2" y="hd2"/>
                </a:cxn>
                <a:cxn ang="5400000">
                  <a:pos x="wd2" y="hd2"/>
                </a:cxn>
                <a:cxn ang="10800000">
                  <a:pos x="wd2" y="hd2"/>
                </a:cxn>
                <a:cxn ang="16200000">
                  <a:pos x="wd2" y="hd2"/>
                </a:cxn>
              </a:cxnLst>
              <a:rect l="0" t="0" r="r" b="b"/>
              <a:pathLst>
                <a:path w="21600" h="21600" extrusionOk="0">
                  <a:moveTo>
                    <a:pt x="6215" y="7570"/>
                  </a:moveTo>
                  <a:cubicBezTo>
                    <a:pt x="6215" y="6949"/>
                    <a:pt x="6719" y="6445"/>
                    <a:pt x="7340" y="6445"/>
                  </a:cubicBezTo>
                  <a:cubicBezTo>
                    <a:pt x="7961" y="6445"/>
                    <a:pt x="8465" y="6949"/>
                    <a:pt x="8465" y="7570"/>
                  </a:cubicBezTo>
                  <a:cubicBezTo>
                    <a:pt x="8465" y="8191"/>
                    <a:pt x="7961" y="8695"/>
                    <a:pt x="7340" y="8695"/>
                  </a:cubicBezTo>
                  <a:cubicBezTo>
                    <a:pt x="6719" y="8695"/>
                    <a:pt x="6215" y="8191"/>
                    <a:pt x="6215" y="7570"/>
                  </a:cubicBezTo>
                  <a:moveTo>
                    <a:pt x="13135" y="7570"/>
                  </a:moveTo>
                  <a:cubicBezTo>
                    <a:pt x="13135" y="6949"/>
                    <a:pt x="13639" y="6445"/>
                    <a:pt x="14260" y="6445"/>
                  </a:cubicBezTo>
                  <a:cubicBezTo>
                    <a:pt x="14881" y="6445"/>
                    <a:pt x="15385" y="6949"/>
                    <a:pt x="15385" y="7570"/>
                  </a:cubicBezTo>
                  <a:cubicBezTo>
                    <a:pt x="15385" y="8191"/>
                    <a:pt x="14881" y="8695"/>
                    <a:pt x="14260" y="8695"/>
                  </a:cubicBezTo>
                  <a:cubicBezTo>
                    <a:pt x="13639" y="8695"/>
                    <a:pt x="13135" y="8191"/>
                    <a:pt x="13135" y="7570"/>
                  </a:cubicBezTo>
                  <a:moveTo>
                    <a:pt x="4946" y="15510"/>
                  </a:moveTo>
                  <a:cubicBezTo>
                    <a:pt x="8849" y="18190"/>
                    <a:pt x="12747" y="18190"/>
                    <a:pt x="16640" y="15510"/>
                  </a:cubicBezTo>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path>
              </a:pathLst>
            </a:custGeom>
            <a:noFill/>
            <a:ln w="25400" cap="flat">
              <a:solidFill>
                <a:srgbClr val="0070C0"/>
              </a:solidFill>
              <a:prstDash val="solid"/>
              <a:miter lim="800000"/>
            </a:ln>
            <a:effectLst/>
          </p:spPr>
          <p:txBody>
            <a:bodyPr wrap="square" lIns="91439" tIns="91439" rIns="91439" bIns="91439" numCol="1" anchor="ctr">
              <a:noAutofit/>
            </a:bodyPr>
            <a:lstStyle/>
            <a:p>
              <a:endParaRPr/>
            </a:p>
          </p:txBody>
        </p:sp>
      </p:grpSp>
      <p:sp>
        <p:nvSpPr>
          <p:cNvPr id="285" name="Straight Arrow Connector 8"/>
          <p:cNvSpPr/>
          <p:nvPr/>
        </p:nvSpPr>
        <p:spPr>
          <a:xfrm flipV="1">
            <a:off x="13109265" y="5427125"/>
            <a:ext cx="4392656" cy="4571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21600"/>
                </a:lnTo>
              </a:path>
            </a:pathLst>
          </a:custGeom>
          <a:ln w="127000">
            <a:solidFill>
              <a:schemeClr val="accent1"/>
            </a:solidFill>
            <a:miter/>
            <a:headEnd type="triangle"/>
            <a:tailEnd type="triangle"/>
          </a:ln>
        </p:spPr>
        <p:txBody>
          <a:bodyPr/>
          <a:lstStyle/>
          <a:p>
            <a:endParaRPr/>
          </a:p>
        </p:txBody>
      </p:sp>
      <p:sp>
        <p:nvSpPr>
          <p:cNvPr id="280" name="Straight Arrow Connector 10"/>
          <p:cNvSpPr/>
          <p:nvPr/>
        </p:nvSpPr>
        <p:spPr>
          <a:xfrm flipH="1">
            <a:off x="11252200" y="7297271"/>
            <a:ext cx="15565" cy="1872129"/>
          </a:xfrm>
          <a:prstGeom prst="line">
            <a:avLst/>
          </a:prstGeom>
          <a:ln w="127000">
            <a:solidFill>
              <a:schemeClr val="accent1"/>
            </a:solidFill>
            <a:miter/>
            <a:headEnd type="triangle"/>
            <a:tailEnd type="triangle"/>
          </a:ln>
        </p:spPr>
        <p:txBody>
          <a:bodyPr tIns="91439" bIns="91439"/>
          <a:lstStyle/>
          <a:p>
            <a:endParaRPr/>
          </a:p>
        </p:txBody>
      </p:sp>
      <p:sp>
        <p:nvSpPr>
          <p:cNvPr id="281" name="Straight Arrow Connector 13"/>
          <p:cNvSpPr/>
          <p:nvPr/>
        </p:nvSpPr>
        <p:spPr>
          <a:xfrm flipV="1">
            <a:off x="5376162" y="5432170"/>
            <a:ext cx="4062806" cy="40673"/>
          </a:xfrm>
          <a:prstGeom prst="line">
            <a:avLst/>
          </a:prstGeom>
          <a:ln w="127000">
            <a:solidFill>
              <a:schemeClr val="accent1"/>
            </a:solidFill>
            <a:miter/>
            <a:headEnd type="triangle"/>
            <a:tailEnd type="triangle"/>
          </a:ln>
        </p:spPr>
        <p:txBody>
          <a:bodyPr tIns="91439" bIns="91439"/>
          <a:lstStyle/>
          <a:p>
            <a:endParaRPr/>
          </a:p>
        </p:txBody>
      </p:sp>
      <p:sp>
        <p:nvSpPr>
          <p:cNvPr id="2" name="Database">
            <a:extLst>
              <a:ext uri="{FF2B5EF4-FFF2-40B4-BE49-F238E27FC236}">
                <a16:creationId xmlns:a16="http://schemas.microsoft.com/office/drawing/2014/main" id="{4DC5E0D8-FE48-87BB-09A4-F2031F162AB6}"/>
              </a:ext>
            </a:extLst>
          </p:cNvPr>
          <p:cNvSpPr txBox="1"/>
          <p:nvPr/>
        </p:nvSpPr>
        <p:spPr>
          <a:xfrm>
            <a:off x="3724610" y="7112372"/>
            <a:ext cx="3751924" cy="923328"/>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defRPr sz="4800"/>
            </a:lvl1pPr>
          </a:lstStyle>
          <a:p>
            <a:r>
              <a:rPr dirty="0"/>
              <a:t>   </a:t>
            </a:r>
            <a:r>
              <a:rPr lang="en-US" dirty="0"/>
              <a:t>Human User</a:t>
            </a:r>
            <a:endParaRPr dirty="0"/>
          </a:p>
        </p:txBody>
      </p:sp>
      <p:sp>
        <p:nvSpPr>
          <p:cNvPr id="3" name="Rectangle 2">
            <a:extLst>
              <a:ext uri="{FF2B5EF4-FFF2-40B4-BE49-F238E27FC236}">
                <a16:creationId xmlns:a16="http://schemas.microsoft.com/office/drawing/2014/main" id="{B5E9C728-FF29-6C2F-6E67-5BAE6ABA1F6A}"/>
              </a:ext>
            </a:extLst>
          </p:cNvPr>
          <p:cNvSpPr/>
          <p:nvPr/>
        </p:nvSpPr>
        <p:spPr>
          <a:xfrm>
            <a:off x="7216346" y="3878643"/>
            <a:ext cx="725916" cy="3111465"/>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4" name="Rectangle 3">
            <a:extLst>
              <a:ext uri="{FF2B5EF4-FFF2-40B4-BE49-F238E27FC236}">
                <a16:creationId xmlns:a16="http://schemas.microsoft.com/office/drawing/2014/main" id="{3610CB28-8FF6-1A63-8DD7-1E5BAC529AC7}"/>
              </a:ext>
            </a:extLst>
          </p:cNvPr>
          <p:cNvSpPr/>
          <p:nvPr/>
        </p:nvSpPr>
        <p:spPr>
          <a:xfrm>
            <a:off x="15090591" y="4031043"/>
            <a:ext cx="725916" cy="3111465"/>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5" name="Rectangle 4">
            <a:extLst>
              <a:ext uri="{FF2B5EF4-FFF2-40B4-BE49-F238E27FC236}">
                <a16:creationId xmlns:a16="http://schemas.microsoft.com/office/drawing/2014/main" id="{6A67C286-8CBE-E5CA-E2D2-8431A11739D3}"/>
              </a:ext>
            </a:extLst>
          </p:cNvPr>
          <p:cNvSpPr/>
          <p:nvPr/>
        </p:nvSpPr>
        <p:spPr>
          <a:xfrm rot="5400000">
            <a:off x="11052806" y="6677603"/>
            <a:ext cx="725916" cy="3111465"/>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482260618"/>
      </p:ext>
    </p:extLst>
  </p:cSld>
  <p:clrMapOvr>
    <a:masterClrMapping/>
  </p:clrMapOvr>
  <p:transition spd="med"/>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1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A90EA2-AD5E-5FEC-1A0D-19F77EC7ECC5}"/>
              </a:ext>
            </a:extLst>
          </p:cNvPr>
          <p:cNvSpPr>
            <a:spLocks noGrp="1"/>
          </p:cNvSpPr>
          <p:nvPr>
            <p:ph type="title"/>
          </p:nvPr>
        </p:nvSpPr>
        <p:spPr/>
        <p:txBody>
          <a:bodyPr/>
          <a:lstStyle/>
          <a:p>
            <a:r>
              <a:rPr lang="en-US" dirty="0"/>
              <a:t>Fake Listener: Discussion</a:t>
            </a:r>
          </a:p>
        </p:txBody>
      </p:sp>
      <p:sp>
        <p:nvSpPr>
          <p:cNvPr id="3" name="Text Placeholder 2">
            <a:extLst>
              <a:ext uri="{FF2B5EF4-FFF2-40B4-BE49-F238E27FC236}">
                <a16:creationId xmlns:a16="http://schemas.microsoft.com/office/drawing/2014/main" id="{449EC50F-5ACE-1E86-ECB8-BEA1BEC09BEB}"/>
              </a:ext>
            </a:extLst>
          </p:cNvPr>
          <p:cNvSpPr>
            <a:spLocks noGrp="1"/>
          </p:cNvSpPr>
          <p:nvPr>
            <p:ph type="body" idx="1"/>
          </p:nvPr>
        </p:nvSpPr>
        <p:spPr>
          <a:xfrm>
            <a:off x="1676400" y="6657718"/>
            <a:ext cx="15774692" cy="7021773"/>
          </a:xfrm>
        </p:spPr>
        <p:txBody>
          <a:bodyPr>
            <a:normAutofit fontScale="92500" lnSpcReduction="20000"/>
          </a:bodyPr>
          <a:lstStyle/>
          <a:p>
            <a:r>
              <a:rPr lang="en-US" dirty="0"/>
              <a:t>Good news:</a:t>
            </a:r>
          </a:p>
          <a:p>
            <a:pPr lvl="1"/>
            <a:r>
              <a:rPr lang="en-US" dirty="0"/>
              <a:t>It works!</a:t>
            </a:r>
          </a:p>
          <a:p>
            <a:pPr lvl="1"/>
            <a:r>
              <a:rPr lang="en-US" dirty="0"/>
              <a:t>It doesn’t require learning other libraries</a:t>
            </a:r>
          </a:p>
          <a:p>
            <a:r>
              <a:rPr lang="en-US" dirty="0"/>
              <a:t>Bad news:</a:t>
            </a:r>
          </a:p>
          <a:p>
            <a:pPr lvl="1"/>
            <a:r>
              <a:rPr lang="en-US" dirty="0"/>
              <a:t>It’s a maintenance burden (what if new methods are added to </a:t>
            </a:r>
            <a:r>
              <a:rPr lang="en-US" dirty="0" err="1"/>
              <a:t>IClockListener</a:t>
            </a:r>
            <a:r>
              <a:rPr lang="en-US" dirty="0"/>
              <a:t>?)</a:t>
            </a:r>
          </a:p>
          <a:p>
            <a:pPr lvl="1"/>
            <a:r>
              <a:rPr lang="en-US" dirty="0"/>
              <a:t>It took manual effort to write</a:t>
            </a:r>
          </a:p>
          <a:p>
            <a:pPr lvl="1"/>
            <a:r>
              <a:rPr lang="en-US" dirty="0"/>
              <a:t>Richer fakes (e.g. track how many times a method called) are even more effort to write</a:t>
            </a:r>
            <a:endParaRPr lang="en-US" i="1" dirty="0"/>
          </a:p>
        </p:txBody>
      </p:sp>
      <p:sp>
        <p:nvSpPr>
          <p:cNvPr id="4" name="TextBox 3">
            <a:extLst>
              <a:ext uri="{FF2B5EF4-FFF2-40B4-BE49-F238E27FC236}">
                <a16:creationId xmlns:a16="http://schemas.microsoft.com/office/drawing/2014/main" id="{09965E35-6868-0EAC-413C-1EE401F992B3}"/>
              </a:ext>
            </a:extLst>
          </p:cNvPr>
          <p:cNvSpPr txBox="1"/>
          <p:nvPr/>
        </p:nvSpPr>
        <p:spPr>
          <a:xfrm>
            <a:off x="1676400" y="3118288"/>
            <a:ext cx="22246281" cy="353943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800" b="0" dirty="0">
                <a:solidFill>
                  <a:srgbClr val="0000FF"/>
                </a:solidFill>
                <a:effectLst/>
                <a:latin typeface="Consolas" panose="020B0609020204030204" pitchFamily="49" charset="0"/>
              </a:rPr>
              <a:t>class</a:t>
            </a:r>
            <a:r>
              <a:rPr lang="en-US" sz="2800" b="0" dirty="0">
                <a:solidFill>
                  <a:srgbClr val="000000"/>
                </a:solidFill>
                <a:effectLst/>
                <a:latin typeface="Consolas" panose="020B0609020204030204" pitchFamily="49" charset="0"/>
              </a:rPr>
              <a:t> </a:t>
            </a:r>
            <a:r>
              <a:rPr lang="en-US" sz="2800" b="0" dirty="0" err="1">
                <a:solidFill>
                  <a:srgbClr val="267F99"/>
                </a:solidFill>
                <a:effectLst/>
                <a:latin typeface="Consolas" panose="020B0609020204030204" pitchFamily="49" charset="0"/>
              </a:rPr>
              <a:t>ClockListenerForTest</a:t>
            </a:r>
            <a:r>
              <a:rPr lang="en-US" sz="2800" b="0" dirty="0">
                <a:solidFill>
                  <a:srgbClr val="000000"/>
                </a:solidFill>
                <a:effectLst/>
                <a:latin typeface="Consolas" panose="020B0609020204030204" pitchFamily="49" charset="0"/>
              </a:rPr>
              <a:t> </a:t>
            </a:r>
            <a:r>
              <a:rPr lang="en-US" sz="2800" b="0" dirty="0">
                <a:solidFill>
                  <a:srgbClr val="0000FF"/>
                </a:solidFill>
                <a:effectLst/>
                <a:latin typeface="Consolas" panose="020B0609020204030204" pitchFamily="49" charset="0"/>
              </a:rPr>
              <a:t>implements</a:t>
            </a:r>
            <a:r>
              <a:rPr lang="en-US" sz="2800" b="0" dirty="0">
                <a:solidFill>
                  <a:srgbClr val="000000"/>
                </a:solidFill>
                <a:effectLst/>
                <a:latin typeface="Consolas" panose="020B0609020204030204" pitchFamily="49" charset="0"/>
              </a:rPr>
              <a:t> </a:t>
            </a:r>
            <a:r>
              <a:rPr lang="en-US" sz="2800" b="0" dirty="0" err="1">
                <a:solidFill>
                  <a:srgbClr val="267F99"/>
                </a:solidFill>
                <a:effectLst/>
                <a:latin typeface="Consolas" panose="020B0609020204030204" pitchFamily="49" charset="0"/>
              </a:rPr>
              <a:t>IClockListener</a:t>
            </a:r>
            <a:r>
              <a:rPr lang="en-US" sz="2800" b="0" dirty="0">
                <a:solidFill>
                  <a:srgbClr val="000000"/>
                </a:solidFill>
                <a:effectLst/>
                <a:latin typeface="Consolas" panose="020B0609020204030204" pitchFamily="49" charset="0"/>
              </a:rPr>
              <a:t> {</a:t>
            </a:r>
          </a:p>
          <a:p>
            <a:r>
              <a:rPr lang="en-US" sz="2800" b="0" dirty="0">
                <a:solidFill>
                  <a:srgbClr val="000000"/>
                </a:solidFill>
                <a:effectLst/>
                <a:latin typeface="Consolas" panose="020B0609020204030204" pitchFamily="49" charset="0"/>
              </a:rPr>
              <a:t>    </a:t>
            </a:r>
            <a:r>
              <a:rPr lang="en-US" sz="2800" b="0" dirty="0">
                <a:solidFill>
                  <a:srgbClr val="0000FF"/>
                </a:solidFill>
                <a:effectLst/>
                <a:latin typeface="Consolas" panose="020B0609020204030204" pitchFamily="49" charset="0"/>
              </a:rPr>
              <a:t>private</a:t>
            </a:r>
            <a:r>
              <a:rPr lang="en-US" sz="2800" b="0" dirty="0">
                <a:solidFill>
                  <a:srgbClr val="000000"/>
                </a:solidFill>
                <a:effectLst/>
                <a:latin typeface="Consolas" panose="020B0609020204030204" pitchFamily="49" charset="0"/>
              </a:rPr>
              <a:t> </a:t>
            </a:r>
            <a:r>
              <a:rPr lang="en-US" sz="2800" b="0" dirty="0">
                <a:solidFill>
                  <a:srgbClr val="001080"/>
                </a:solidFill>
                <a:effectLst/>
                <a:latin typeface="Consolas" panose="020B0609020204030204" pitchFamily="49" charset="0"/>
              </a:rPr>
              <a:t>_time</a:t>
            </a:r>
            <a:r>
              <a:rPr lang="en-US" sz="2800" b="0" dirty="0">
                <a:solidFill>
                  <a:srgbClr val="000000"/>
                </a:solidFill>
                <a:effectLst/>
                <a:latin typeface="Consolas" panose="020B0609020204030204" pitchFamily="49" charset="0"/>
              </a:rPr>
              <a:t> : </a:t>
            </a:r>
            <a:r>
              <a:rPr lang="en-US" sz="2800" b="0" dirty="0">
                <a:solidFill>
                  <a:srgbClr val="267F99"/>
                </a:solidFill>
                <a:effectLst/>
                <a:latin typeface="Consolas" panose="020B0609020204030204" pitchFamily="49" charset="0"/>
              </a:rPr>
              <a:t>number</a:t>
            </a:r>
            <a:r>
              <a:rPr lang="en-US" sz="2800" b="0" dirty="0">
                <a:solidFill>
                  <a:srgbClr val="000000"/>
                </a:solidFill>
                <a:effectLst/>
                <a:latin typeface="Consolas" panose="020B0609020204030204" pitchFamily="49" charset="0"/>
              </a:rPr>
              <a:t> = </a:t>
            </a:r>
            <a:r>
              <a:rPr lang="en-US" sz="2800" b="0" dirty="0">
                <a:solidFill>
                  <a:srgbClr val="098658"/>
                </a:solidFill>
                <a:effectLst/>
                <a:latin typeface="Consolas" panose="020B0609020204030204" pitchFamily="49" charset="0"/>
              </a:rPr>
              <a:t>0</a:t>
            </a:r>
            <a:r>
              <a:rPr lang="en-US" sz="2800" b="0" dirty="0">
                <a:solidFill>
                  <a:srgbClr val="000000"/>
                </a:solidFill>
                <a:effectLst/>
                <a:latin typeface="Consolas" panose="020B0609020204030204" pitchFamily="49" charset="0"/>
              </a:rPr>
              <a:t> </a:t>
            </a:r>
          </a:p>
          <a:p>
            <a:r>
              <a:rPr lang="en-US" sz="2800" b="0" dirty="0">
                <a:solidFill>
                  <a:srgbClr val="000000"/>
                </a:solidFill>
                <a:effectLst/>
                <a:latin typeface="Consolas" panose="020B0609020204030204" pitchFamily="49" charset="0"/>
              </a:rPr>
              <a:t>    </a:t>
            </a:r>
            <a:r>
              <a:rPr lang="en-US" sz="2800" b="0" dirty="0">
                <a:solidFill>
                  <a:srgbClr val="0000FF"/>
                </a:solidFill>
                <a:effectLst/>
                <a:latin typeface="Consolas" panose="020B0609020204030204" pitchFamily="49" charset="0"/>
              </a:rPr>
              <a:t>constructor</a:t>
            </a:r>
            <a:r>
              <a:rPr lang="en-US" sz="2800" b="0" dirty="0">
                <a:solidFill>
                  <a:srgbClr val="000000"/>
                </a:solidFill>
                <a:effectLst/>
                <a:latin typeface="Consolas" panose="020B0609020204030204" pitchFamily="49" charset="0"/>
              </a:rPr>
              <a:t> (</a:t>
            </a:r>
            <a:r>
              <a:rPr lang="en-US" sz="2800" b="0" dirty="0">
                <a:solidFill>
                  <a:srgbClr val="0000FF"/>
                </a:solidFill>
                <a:effectLst/>
                <a:latin typeface="Consolas" panose="020B0609020204030204" pitchFamily="49" charset="0"/>
              </a:rPr>
              <a:t>private</a:t>
            </a:r>
            <a:r>
              <a:rPr lang="en-US" sz="2800" b="0" dirty="0">
                <a:solidFill>
                  <a:srgbClr val="000000"/>
                </a:solidFill>
                <a:effectLst/>
                <a:latin typeface="Consolas" panose="020B0609020204030204" pitchFamily="49" charset="0"/>
              </a:rPr>
              <a:t> </a:t>
            </a:r>
            <a:r>
              <a:rPr lang="en-US" sz="2800" b="0" dirty="0" err="1">
                <a:solidFill>
                  <a:srgbClr val="001080"/>
                </a:solidFill>
                <a:effectLst/>
                <a:latin typeface="Consolas" panose="020B0609020204030204" pitchFamily="49" charset="0"/>
              </a:rPr>
              <a:t>masterClock</a:t>
            </a:r>
            <a:r>
              <a:rPr lang="en-US" sz="2800" b="0" dirty="0" err="1">
                <a:solidFill>
                  <a:srgbClr val="000000"/>
                </a:solidFill>
                <a:effectLst/>
                <a:latin typeface="Consolas" panose="020B0609020204030204" pitchFamily="49" charset="0"/>
              </a:rPr>
              <a:t>:</a:t>
            </a:r>
            <a:r>
              <a:rPr lang="en-US" sz="2800" b="0" dirty="0" err="1">
                <a:solidFill>
                  <a:srgbClr val="267F99"/>
                </a:solidFill>
                <a:effectLst/>
                <a:latin typeface="Consolas" panose="020B0609020204030204" pitchFamily="49" charset="0"/>
              </a:rPr>
              <a:t>IClockWithListeners</a:t>
            </a:r>
            <a:r>
              <a:rPr lang="en-US" sz="2800" b="0" dirty="0">
                <a:solidFill>
                  <a:srgbClr val="000000"/>
                </a:solidFill>
                <a:effectLst/>
                <a:latin typeface="Consolas" panose="020B0609020204030204" pitchFamily="49" charset="0"/>
              </a:rPr>
              <a:t>) {</a:t>
            </a:r>
          </a:p>
          <a:p>
            <a:r>
              <a:rPr lang="en-US" sz="2800" b="0" dirty="0">
                <a:solidFill>
                  <a:srgbClr val="000000"/>
                </a:solidFill>
                <a:effectLst/>
                <a:latin typeface="Consolas" panose="020B0609020204030204" pitchFamily="49" charset="0"/>
              </a:rPr>
              <a:t>        </a:t>
            </a:r>
            <a:r>
              <a:rPr lang="en-US" sz="2800" b="0" dirty="0" err="1">
                <a:solidFill>
                  <a:srgbClr val="001080"/>
                </a:solidFill>
                <a:effectLst/>
                <a:latin typeface="Consolas" panose="020B0609020204030204" pitchFamily="49" charset="0"/>
              </a:rPr>
              <a:t>masterClock</a:t>
            </a:r>
            <a:r>
              <a:rPr lang="en-US" sz="2800" b="0" dirty="0" err="1">
                <a:solidFill>
                  <a:srgbClr val="000000"/>
                </a:solidFill>
                <a:effectLst/>
                <a:latin typeface="Consolas" panose="020B0609020204030204" pitchFamily="49" charset="0"/>
              </a:rPr>
              <a:t>.</a:t>
            </a:r>
            <a:r>
              <a:rPr lang="en-US" sz="2800" b="0" dirty="0" err="1">
                <a:solidFill>
                  <a:srgbClr val="795E26"/>
                </a:solidFill>
                <a:effectLst/>
                <a:latin typeface="Consolas" panose="020B0609020204030204" pitchFamily="49" charset="0"/>
              </a:rPr>
              <a:t>addListener</a:t>
            </a:r>
            <a:r>
              <a:rPr lang="en-US" sz="2800" b="0" dirty="0">
                <a:solidFill>
                  <a:srgbClr val="000000"/>
                </a:solidFill>
                <a:effectLst/>
                <a:latin typeface="Consolas" panose="020B0609020204030204" pitchFamily="49" charset="0"/>
              </a:rPr>
              <a:t>(</a:t>
            </a:r>
            <a:r>
              <a:rPr lang="en-US" sz="2800" b="0" dirty="0">
                <a:solidFill>
                  <a:srgbClr val="0000FF"/>
                </a:solidFill>
                <a:effectLst/>
                <a:latin typeface="Consolas" panose="020B0609020204030204" pitchFamily="49" charset="0"/>
              </a:rPr>
              <a:t>this</a:t>
            </a:r>
            <a:r>
              <a:rPr lang="en-US" sz="2800" b="0" dirty="0">
                <a:solidFill>
                  <a:srgbClr val="000000"/>
                </a:solidFill>
                <a:effectLst/>
                <a:latin typeface="Consolas" panose="020B0609020204030204" pitchFamily="49" charset="0"/>
              </a:rPr>
              <a:t>)</a:t>
            </a:r>
          </a:p>
          <a:p>
            <a:r>
              <a:rPr lang="en-US" sz="2800" b="0" dirty="0">
                <a:solidFill>
                  <a:srgbClr val="000000"/>
                </a:solidFill>
                <a:effectLst/>
                <a:latin typeface="Consolas" panose="020B0609020204030204" pitchFamily="49" charset="0"/>
              </a:rPr>
              <a:t>    }</a:t>
            </a:r>
          </a:p>
          <a:p>
            <a:r>
              <a:rPr lang="en-US" sz="2800" b="0" dirty="0">
                <a:solidFill>
                  <a:srgbClr val="000000"/>
                </a:solidFill>
                <a:effectLst/>
                <a:latin typeface="Consolas" panose="020B0609020204030204" pitchFamily="49" charset="0"/>
              </a:rPr>
              <a:t>    </a:t>
            </a:r>
            <a:r>
              <a:rPr lang="en-US" sz="2800" b="0" dirty="0">
                <a:solidFill>
                  <a:srgbClr val="795E26"/>
                </a:solidFill>
                <a:effectLst/>
                <a:latin typeface="Consolas" panose="020B0609020204030204" pitchFamily="49" charset="0"/>
              </a:rPr>
              <a:t>notify</a:t>
            </a:r>
            <a:r>
              <a:rPr lang="en-US" sz="2800" b="0" dirty="0">
                <a:solidFill>
                  <a:srgbClr val="000000"/>
                </a:solidFill>
                <a:effectLst/>
                <a:latin typeface="Consolas" panose="020B0609020204030204" pitchFamily="49" charset="0"/>
              </a:rPr>
              <a:t> (</a:t>
            </a:r>
            <a:r>
              <a:rPr lang="en-US" sz="2800" b="0" dirty="0" err="1">
                <a:solidFill>
                  <a:srgbClr val="001080"/>
                </a:solidFill>
                <a:effectLst/>
                <a:latin typeface="Consolas" panose="020B0609020204030204" pitchFamily="49" charset="0"/>
              </a:rPr>
              <a:t>t</a:t>
            </a:r>
            <a:r>
              <a:rPr lang="en-US" sz="2800" b="0" dirty="0" err="1">
                <a:solidFill>
                  <a:srgbClr val="000000"/>
                </a:solidFill>
                <a:effectLst/>
                <a:latin typeface="Consolas" panose="020B0609020204030204" pitchFamily="49" charset="0"/>
              </a:rPr>
              <a:t>:</a:t>
            </a:r>
            <a:r>
              <a:rPr lang="en-US" sz="2800" b="0" dirty="0" err="1">
                <a:solidFill>
                  <a:srgbClr val="267F99"/>
                </a:solidFill>
                <a:effectLst/>
                <a:latin typeface="Consolas" panose="020B0609020204030204" pitchFamily="49" charset="0"/>
              </a:rPr>
              <a:t>number</a:t>
            </a:r>
            <a:r>
              <a:rPr lang="en-US" sz="2800" b="0" dirty="0">
                <a:solidFill>
                  <a:srgbClr val="000000"/>
                </a:solidFill>
                <a:effectLst/>
                <a:latin typeface="Consolas" panose="020B0609020204030204" pitchFamily="49" charset="0"/>
              </a:rPr>
              <a:t>) : </a:t>
            </a:r>
            <a:r>
              <a:rPr lang="en-US" sz="2800" b="0" dirty="0">
                <a:solidFill>
                  <a:srgbClr val="267F99"/>
                </a:solidFill>
                <a:effectLst/>
                <a:latin typeface="Consolas" panose="020B0609020204030204" pitchFamily="49" charset="0"/>
              </a:rPr>
              <a:t>void</a:t>
            </a:r>
            <a:r>
              <a:rPr lang="en-US" sz="2800" b="0" dirty="0">
                <a:solidFill>
                  <a:srgbClr val="000000"/>
                </a:solidFill>
                <a:effectLst/>
                <a:latin typeface="Consolas" panose="020B0609020204030204" pitchFamily="49" charset="0"/>
              </a:rPr>
              <a:t> {</a:t>
            </a:r>
            <a:r>
              <a:rPr lang="en-US" sz="2800" b="0" dirty="0" err="1">
                <a:solidFill>
                  <a:srgbClr val="0000FF"/>
                </a:solidFill>
                <a:effectLst/>
                <a:latin typeface="Consolas" panose="020B0609020204030204" pitchFamily="49" charset="0"/>
              </a:rPr>
              <a:t>this</a:t>
            </a:r>
            <a:r>
              <a:rPr lang="en-US" sz="2800" b="0" dirty="0" err="1">
                <a:solidFill>
                  <a:srgbClr val="000000"/>
                </a:solidFill>
                <a:effectLst/>
                <a:latin typeface="Consolas" panose="020B0609020204030204" pitchFamily="49" charset="0"/>
              </a:rPr>
              <a:t>.</a:t>
            </a:r>
            <a:r>
              <a:rPr lang="en-US" sz="2800" b="0" dirty="0" err="1">
                <a:solidFill>
                  <a:srgbClr val="001080"/>
                </a:solidFill>
                <a:effectLst/>
                <a:latin typeface="Consolas" panose="020B0609020204030204" pitchFamily="49" charset="0"/>
              </a:rPr>
              <a:t>_time</a:t>
            </a:r>
            <a:r>
              <a:rPr lang="en-US" sz="2800" b="0" dirty="0">
                <a:solidFill>
                  <a:srgbClr val="000000"/>
                </a:solidFill>
                <a:effectLst/>
                <a:latin typeface="Consolas" panose="020B0609020204030204" pitchFamily="49" charset="0"/>
              </a:rPr>
              <a:t> = </a:t>
            </a:r>
            <a:r>
              <a:rPr lang="en-US" sz="2800" b="0" dirty="0">
                <a:solidFill>
                  <a:srgbClr val="001080"/>
                </a:solidFill>
                <a:effectLst/>
                <a:latin typeface="Consolas" panose="020B0609020204030204" pitchFamily="49" charset="0"/>
              </a:rPr>
              <a:t>t</a:t>
            </a:r>
            <a:r>
              <a:rPr lang="en-US" sz="2800" b="0" dirty="0">
                <a:solidFill>
                  <a:srgbClr val="000000"/>
                </a:solidFill>
                <a:effectLst/>
                <a:latin typeface="Consolas" panose="020B0609020204030204" pitchFamily="49" charset="0"/>
              </a:rPr>
              <a:t>}</a:t>
            </a:r>
          </a:p>
          <a:p>
            <a:r>
              <a:rPr lang="en-US" sz="2800" b="0" dirty="0">
                <a:solidFill>
                  <a:srgbClr val="000000"/>
                </a:solidFill>
                <a:effectLst/>
                <a:latin typeface="Consolas" panose="020B0609020204030204" pitchFamily="49" charset="0"/>
              </a:rPr>
              <a:t>    </a:t>
            </a:r>
            <a:r>
              <a:rPr lang="en-US" sz="2800" b="0" dirty="0" err="1">
                <a:solidFill>
                  <a:srgbClr val="795E26"/>
                </a:solidFill>
                <a:effectLst/>
                <a:latin typeface="Consolas" panose="020B0609020204030204" pitchFamily="49" charset="0"/>
              </a:rPr>
              <a:t>getTime</a:t>
            </a:r>
            <a:r>
              <a:rPr lang="en-US" sz="2800" b="0" dirty="0">
                <a:solidFill>
                  <a:srgbClr val="000000"/>
                </a:solidFill>
                <a:effectLst/>
                <a:latin typeface="Consolas" panose="020B0609020204030204" pitchFamily="49" charset="0"/>
              </a:rPr>
              <a:t> () : </a:t>
            </a:r>
            <a:r>
              <a:rPr lang="en-US" sz="2800" b="0" dirty="0">
                <a:solidFill>
                  <a:srgbClr val="267F99"/>
                </a:solidFill>
                <a:effectLst/>
                <a:latin typeface="Consolas" panose="020B0609020204030204" pitchFamily="49" charset="0"/>
              </a:rPr>
              <a:t>number</a:t>
            </a:r>
            <a:r>
              <a:rPr lang="en-US" sz="2800" b="0" dirty="0">
                <a:solidFill>
                  <a:srgbClr val="000000"/>
                </a:solidFill>
                <a:effectLst/>
                <a:latin typeface="Consolas" panose="020B0609020204030204" pitchFamily="49" charset="0"/>
              </a:rPr>
              <a:t> {</a:t>
            </a:r>
            <a:r>
              <a:rPr lang="en-US" sz="2800" b="0" dirty="0">
                <a:solidFill>
                  <a:srgbClr val="AF00DB"/>
                </a:solidFill>
                <a:effectLst/>
                <a:latin typeface="Consolas" panose="020B0609020204030204" pitchFamily="49" charset="0"/>
              </a:rPr>
              <a:t>return</a:t>
            </a:r>
            <a:r>
              <a:rPr lang="en-US" sz="2800" b="0" dirty="0">
                <a:solidFill>
                  <a:srgbClr val="000000"/>
                </a:solidFill>
                <a:effectLst/>
                <a:latin typeface="Consolas" panose="020B0609020204030204" pitchFamily="49" charset="0"/>
              </a:rPr>
              <a:t> </a:t>
            </a:r>
            <a:r>
              <a:rPr lang="en-US" sz="2800" b="0" dirty="0" err="1">
                <a:solidFill>
                  <a:srgbClr val="0000FF"/>
                </a:solidFill>
                <a:effectLst/>
                <a:latin typeface="Consolas" panose="020B0609020204030204" pitchFamily="49" charset="0"/>
              </a:rPr>
              <a:t>this</a:t>
            </a:r>
            <a:r>
              <a:rPr lang="en-US" sz="2800" b="0" dirty="0" err="1">
                <a:solidFill>
                  <a:srgbClr val="000000"/>
                </a:solidFill>
                <a:effectLst/>
                <a:latin typeface="Consolas" panose="020B0609020204030204" pitchFamily="49" charset="0"/>
              </a:rPr>
              <a:t>.</a:t>
            </a:r>
            <a:r>
              <a:rPr lang="en-US" sz="2800" b="0" dirty="0" err="1">
                <a:solidFill>
                  <a:srgbClr val="001080"/>
                </a:solidFill>
                <a:effectLst/>
                <a:latin typeface="Consolas" panose="020B0609020204030204" pitchFamily="49" charset="0"/>
              </a:rPr>
              <a:t>_time</a:t>
            </a:r>
            <a:r>
              <a:rPr lang="en-US" sz="2800" b="0" dirty="0">
                <a:solidFill>
                  <a:srgbClr val="000000"/>
                </a:solidFill>
                <a:effectLst/>
                <a:latin typeface="Consolas" panose="020B0609020204030204" pitchFamily="49" charset="0"/>
              </a:rPr>
              <a:t>}</a:t>
            </a:r>
          </a:p>
          <a:p>
            <a:r>
              <a:rPr lang="en-US" sz="2800"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355377634"/>
      </p:ext>
    </p:extLst>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21369</TotalTime>
  <Words>6954</Words>
  <Application>Microsoft Office PowerPoint</Application>
  <PresentationFormat>Custom</PresentationFormat>
  <Paragraphs>555</Paragraphs>
  <Slides>38</Slides>
  <Notes>33</Notes>
  <HiddenSlides>2</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38</vt:i4>
      </vt:variant>
    </vt:vector>
  </HeadingPairs>
  <TitlesOfParts>
    <vt:vector size="44" baseType="lpstr">
      <vt:lpstr>Arial</vt:lpstr>
      <vt:lpstr>Calibri</vt:lpstr>
      <vt:lpstr>Consolas</vt:lpstr>
      <vt:lpstr>Helvetica Neue</vt:lpstr>
      <vt:lpstr>Verdana</vt:lpstr>
      <vt:lpstr>Office Theme</vt:lpstr>
      <vt:lpstr>CS 4530: Fundamentals of Software Engineering  Module 12: Testing Larger Things</vt:lpstr>
      <vt:lpstr>Learning Objectives for this Lesson</vt:lpstr>
      <vt:lpstr>Story so far: Tests Check Return Values</vt:lpstr>
      <vt:lpstr>Challenge: How to test the ProducerClock?</vt:lpstr>
      <vt:lpstr>Test the ProducerClock with a Fake ClockListener</vt:lpstr>
      <vt:lpstr>Now we can test using the custom observer</vt:lpstr>
      <vt:lpstr>“Test Doubles” Stand In For Other Components</vt:lpstr>
      <vt:lpstr>Test doubles replace uncontrollable things with things that you do control </vt:lpstr>
      <vt:lpstr>Fake Listener: Discussion</vt:lpstr>
      <vt:lpstr>Mocks are automated fakes</vt:lpstr>
      <vt:lpstr>You can customize your mock in many ways</vt:lpstr>
      <vt:lpstr>Mock Classes and Interfaces with Jest-Mock-Extended</vt:lpstr>
      <vt:lpstr>Unlike mocks, spies instrument existing implementations</vt:lpstr>
      <vt:lpstr>Use jest.spyOn to create a spy on an object</vt:lpstr>
      <vt:lpstr>Spies can be used even when you can’t control the SUT</vt:lpstr>
      <vt:lpstr>Let’s use mocks and spies to test the http client from the async module</vt:lpstr>
      <vt:lpstr>Create a spy on (axios, 'get')</vt:lpstr>
      <vt:lpstr>Next step: define a mock for the axios call</vt:lpstr>
      <vt:lpstr>Now install the mock, so the 'get' doesn't get called.</vt:lpstr>
      <vt:lpstr>What if we wanted to test a client of echo? </vt:lpstr>
      <vt:lpstr>Solution: create a mock for Echo</vt:lpstr>
      <vt:lpstr>Test Doubles Have Weaknesses</vt:lpstr>
      <vt:lpstr>What if we didn't want to make assumptions about how httpbin behaves?</vt:lpstr>
      <vt:lpstr>But some bugs are observable only when multiple components interact.</vt:lpstr>
      <vt:lpstr>Integration tests may be larger, even enormous</vt:lpstr>
      <vt:lpstr>Integration tests can be done in many ways</vt:lpstr>
      <vt:lpstr>How big is my test? Google’s Classification</vt:lpstr>
      <vt:lpstr>Testing Distribution (How much of each kind of testing we should do?)</vt:lpstr>
      <vt:lpstr>“End-to-End” Tests are Enormous</vt:lpstr>
      <vt:lpstr>Medium and Large Tests can be Flaky</vt:lpstr>
      <vt:lpstr>Flaky Test Example: Async/Wait</vt:lpstr>
      <vt:lpstr>Avoiding GUI can help reduce Flakiness</vt:lpstr>
      <vt:lpstr>Testing with Scenarios helps will Acceptance Testing</vt:lpstr>
      <vt:lpstr>Deployed systems create even more testing challenges</vt:lpstr>
      <vt:lpstr>Mock System-Level Components with Capture/Replay</vt:lpstr>
      <vt:lpstr>Snapshot Tests Can Detect GUI Changes</vt:lpstr>
      <vt:lpstr>Product Owners can Assess Visual Snapshot Tests</vt:lpstr>
      <vt:lpstr>Learning Objectives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12 - Designing Tests for Large Systems</dc:title>
  <cp:lastModifiedBy>Bhutta, Adeel</cp:lastModifiedBy>
  <cp:revision>57</cp:revision>
  <dcterms:modified xsi:type="dcterms:W3CDTF">2024-10-07T00:19:28Z</dcterms:modified>
</cp:coreProperties>
</file>